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Layouts/slideLayout57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Default Extension="png" ContentType="image/png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diagrams/drawing3.xml" ContentType="application/vnd.ms-office.drawingml.diagramDrawing+xml"/>
  <Override PartName="/customXml/itemProps2.xml" ContentType="application/vnd.openxmlformats-officedocument.customXmlPropertie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rawing8.xml" ContentType="application/vnd.ms-office.drawingml.diagramDrawing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88.xml" ContentType="application/vnd.openxmlformats-officedocument.presentationml.slideLayout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Default Extension="rels" ContentType="application/vnd.openxmlformats-package.relationship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Layouts/slideLayout89.xml" ContentType="application/vnd.openxmlformats-officedocument.presentationml.slideLayout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Default Extension="jpeg" ContentType="image/jpeg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diagrams/layout4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6.xml" ContentType="application/vnd.ms-office.drawingml.diagramDrawing+xml"/>
  <Default Extension="jpg" ContentType="image/jpeg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diagrams/quickStyle2.xml" ContentType="application/vnd.openxmlformats-officedocument.drawingml.diagramStyle+xml"/>
  <Override PartName="/customXml/itemProps1.xml" ContentType="application/vnd.openxmlformats-officedocument.customXmlProperties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colors8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2" r:id="rId3"/>
    <p:sldId id="356" r:id="rId4"/>
    <p:sldId id="382" r:id="rId5"/>
    <p:sldId id="472" r:id="rId6"/>
    <p:sldId id="470" r:id="rId7"/>
    <p:sldId id="461" r:id="rId8"/>
    <p:sldId id="464" r:id="rId9"/>
    <p:sldId id="473" r:id="rId10"/>
    <p:sldId id="465" r:id="rId11"/>
    <p:sldId id="466" r:id="rId12"/>
    <p:sldId id="467" r:id="rId13"/>
    <p:sldId id="469" r:id="rId14"/>
    <p:sldId id="413" r:id="rId15"/>
    <p:sldId id="386" r:id="rId16"/>
    <p:sldId id="388" r:id="rId17"/>
    <p:sldId id="390" r:id="rId18"/>
    <p:sldId id="391" r:id="rId19"/>
    <p:sldId id="392" r:id="rId20"/>
    <p:sldId id="412" r:id="rId21"/>
    <p:sldId id="383" r:id="rId22"/>
    <p:sldId id="393" r:id="rId23"/>
    <p:sldId id="395" r:id="rId24"/>
    <p:sldId id="394" r:id="rId25"/>
    <p:sldId id="397" r:id="rId26"/>
    <p:sldId id="401" r:id="rId27"/>
    <p:sldId id="404" r:id="rId28"/>
    <p:sldId id="403" r:id="rId29"/>
    <p:sldId id="400" r:id="rId30"/>
    <p:sldId id="399" r:id="rId31"/>
    <p:sldId id="398" r:id="rId32"/>
    <p:sldId id="408" r:id="rId33"/>
    <p:sldId id="407" r:id="rId34"/>
    <p:sldId id="475" r:id="rId35"/>
    <p:sldId id="474" r:id="rId36"/>
    <p:sldId id="476" r:id="rId37"/>
    <p:sldId id="411" r:id="rId38"/>
    <p:sldId id="414" r:id="rId39"/>
    <p:sldId id="415" r:id="rId40"/>
    <p:sldId id="419" r:id="rId41"/>
    <p:sldId id="418" r:id="rId42"/>
    <p:sldId id="417" r:id="rId43"/>
    <p:sldId id="420" r:id="rId44"/>
    <p:sldId id="421" r:id="rId45"/>
    <p:sldId id="422" r:id="rId46"/>
    <p:sldId id="423" r:id="rId47"/>
    <p:sldId id="416" r:id="rId48"/>
    <p:sldId id="426" r:id="rId49"/>
    <p:sldId id="425" r:id="rId50"/>
    <p:sldId id="428" r:id="rId51"/>
    <p:sldId id="427" r:id="rId52"/>
    <p:sldId id="429" r:id="rId53"/>
    <p:sldId id="432" r:id="rId54"/>
    <p:sldId id="433" r:id="rId55"/>
    <p:sldId id="434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5" r:id="rId64"/>
    <p:sldId id="446" r:id="rId65"/>
    <p:sldId id="451" r:id="rId66"/>
    <p:sldId id="448" r:id="rId67"/>
    <p:sldId id="449" r:id="rId68"/>
    <p:sldId id="450" r:id="rId69"/>
    <p:sldId id="410" r:id="rId70"/>
    <p:sldId id="454" r:id="rId71"/>
    <p:sldId id="263" r:id="rId72"/>
    <p:sldId id="456" r:id="rId73"/>
    <p:sldId id="455" r:id="rId74"/>
    <p:sldId id="26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1" autoAdjust="0"/>
    <p:restoredTop sz="94632" autoAdjust="0"/>
  </p:normalViewPr>
  <p:slideViewPr>
    <p:cSldViewPr>
      <p:cViewPr>
        <p:scale>
          <a:sx n="70" d="100"/>
          <a:sy n="70" d="100"/>
        </p:scale>
        <p:origin x="-115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04" y="-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84" Type="http://schemas.openxmlformats.org/officeDocument/2006/relationships/customXml" Target="../customXml/item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1.xml"/><Relationship Id="rId19" Type="http://schemas.openxmlformats.org/officeDocument/2006/relationships/slide" Target="slides/slide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E7D748-728B-4860-B292-B6B46ABDCA2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E7CAD3-C305-4147-938C-FF1DB80C350B}">
      <dgm:prSet phldrT="[Text]"/>
      <dgm:spPr/>
      <dgm:t>
        <a:bodyPr/>
        <a:lstStyle/>
        <a:p>
          <a:r>
            <a:rPr lang="en-US" dirty="0" smtClean="0"/>
            <a:t>New Concept</a:t>
          </a:r>
          <a:endParaRPr lang="en-US" dirty="0"/>
        </a:p>
      </dgm:t>
    </dgm:pt>
    <dgm:pt modelId="{4862EB35-0143-47E8-91AA-378215B87C07}" type="parTrans" cxnId="{F061A83A-CF38-43B5-BFAC-C96F609B7FCA}">
      <dgm:prSet/>
      <dgm:spPr/>
      <dgm:t>
        <a:bodyPr/>
        <a:lstStyle/>
        <a:p>
          <a:endParaRPr lang="en-US"/>
        </a:p>
      </dgm:t>
    </dgm:pt>
    <dgm:pt modelId="{345081BA-C1D1-4153-846D-E3704C2E6B9A}" type="sibTrans" cxnId="{F061A83A-CF38-43B5-BFAC-C96F609B7FCA}">
      <dgm:prSet/>
      <dgm:spPr/>
      <dgm:t>
        <a:bodyPr/>
        <a:lstStyle/>
        <a:p>
          <a:endParaRPr lang="en-US"/>
        </a:p>
      </dgm:t>
    </dgm:pt>
    <dgm:pt modelId="{5AE6CB50-5335-446B-90E6-9E8304034F7A}">
      <dgm:prSet phldrT="[Text]" custT="1"/>
      <dgm:spPr/>
      <dgm:t>
        <a:bodyPr/>
        <a:lstStyle/>
        <a:p>
          <a:r>
            <a:rPr lang="en-US" sz="2000" baseline="0" dirty="0" smtClean="0"/>
            <a:t>Abstract or Real world</a:t>
          </a:r>
          <a:endParaRPr lang="en-US" sz="2000" baseline="0" dirty="0"/>
        </a:p>
      </dgm:t>
    </dgm:pt>
    <dgm:pt modelId="{62D1DD01-FC7A-4662-93BB-A0C57067437F}" type="parTrans" cxnId="{42C6962F-DFB1-413E-8FEE-B346EBBD6DB0}">
      <dgm:prSet/>
      <dgm:spPr/>
      <dgm:t>
        <a:bodyPr/>
        <a:lstStyle/>
        <a:p>
          <a:endParaRPr lang="en-US"/>
        </a:p>
      </dgm:t>
    </dgm:pt>
    <dgm:pt modelId="{C5CFD427-DA93-47DD-A92F-752886A05EF8}" type="sibTrans" cxnId="{42C6962F-DFB1-413E-8FEE-B346EBBD6DB0}">
      <dgm:prSet/>
      <dgm:spPr/>
      <dgm:t>
        <a:bodyPr/>
        <a:lstStyle/>
        <a:p>
          <a:endParaRPr lang="en-US"/>
        </a:p>
      </dgm:t>
    </dgm:pt>
    <dgm:pt modelId="{B33A52A0-0BB8-4115-91C3-9BA6C8374EA2}">
      <dgm:prSet phldrT="[Text]"/>
      <dgm:spPr/>
      <dgm:t>
        <a:bodyPr/>
        <a:lstStyle/>
        <a:p>
          <a:r>
            <a:rPr lang="en-US" dirty="0" smtClean="0"/>
            <a:t>Low Cohesion</a:t>
          </a:r>
          <a:endParaRPr lang="en-US" dirty="0"/>
        </a:p>
      </dgm:t>
    </dgm:pt>
    <dgm:pt modelId="{517705E2-BC2A-4ADC-909A-54E18AF419C4}" type="parTrans" cxnId="{160BC0CB-50ED-4414-BCFC-B7E6FB8C3EF8}">
      <dgm:prSet/>
      <dgm:spPr/>
      <dgm:t>
        <a:bodyPr/>
        <a:lstStyle/>
        <a:p>
          <a:endParaRPr lang="en-US"/>
        </a:p>
      </dgm:t>
    </dgm:pt>
    <dgm:pt modelId="{E5A4D920-E8B6-413D-9D63-D7FCD9440A50}" type="sibTrans" cxnId="{160BC0CB-50ED-4414-BCFC-B7E6FB8C3EF8}">
      <dgm:prSet/>
      <dgm:spPr/>
      <dgm:t>
        <a:bodyPr/>
        <a:lstStyle/>
        <a:p>
          <a:endParaRPr lang="en-US"/>
        </a:p>
      </dgm:t>
    </dgm:pt>
    <dgm:pt modelId="{CE5432D2-AF9C-46D9-B04A-29E97B74EB96}">
      <dgm:prSet phldrT="[Text]" custT="1"/>
      <dgm:spPr/>
      <dgm:t>
        <a:bodyPr/>
        <a:lstStyle/>
        <a:p>
          <a:r>
            <a:rPr lang="en-US" sz="2000" baseline="0" dirty="0" smtClean="0"/>
            <a:t>Methods should relate</a:t>
          </a:r>
          <a:endParaRPr lang="en-US" sz="2000" baseline="0" dirty="0"/>
        </a:p>
      </dgm:t>
    </dgm:pt>
    <dgm:pt modelId="{4CA8E5CC-3594-4922-A1D6-1BCDF8465B93}" type="parTrans" cxnId="{996BF71D-85A4-468D-9C1F-9D4B351B7817}">
      <dgm:prSet/>
      <dgm:spPr/>
      <dgm:t>
        <a:bodyPr/>
        <a:lstStyle/>
        <a:p>
          <a:endParaRPr lang="en-US"/>
        </a:p>
      </dgm:t>
    </dgm:pt>
    <dgm:pt modelId="{450BB91B-5CC5-4072-82FE-AD3FD4692CD2}" type="sibTrans" cxnId="{996BF71D-85A4-468D-9C1F-9D4B351B7817}">
      <dgm:prSet/>
      <dgm:spPr/>
      <dgm:t>
        <a:bodyPr/>
        <a:lstStyle/>
        <a:p>
          <a:endParaRPr lang="en-US"/>
        </a:p>
      </dgm:t>
    </dgm:pt>
    <dgm:pt modelId="{82E49307-B70E-44C4-AD3F-C1E76AFFCDEC}">
      <dgm:prSet phldrT="[Text]"/>
      <dgm:spPr/>
      <dgm:t>
        <a:bodyPr/>
        <a:lstStyle/>
        <a:p>
          <a:r>
            <a:rPr lang="en-US" dirty="0" smtClean="0"/>
            <a:t>Promote Reuse</a:t>
          </a:r>
          <a:endParaRPr lang="en-US" dirty="0"/>
        </a:p>
      </dgm:t>
    </dgm:pt>
    <dgm:pt modelId="{2D5CCCFD-3FE4-4314-801C-0462CE134F79}" type="parTrans" cxnId="{DDBE346E-0833-4996-9EA5-FFEDEECEF869}">
      <dgm:prSet/>
      <dgm:spPr/>
      <dgm:t>
        <a:bodyPr/>
        <a:lstStyle/>
        <a:p>
          <a:endParaRPr lang="en-US"/>
        </a:p>
      </dgm:t>
    </dgm:pt>
    <dgm:pt modelId="{6BAAB2C3-F7B0-42CD-B6DD-F783D35B524A}" type="sibTrans" cxnId="{DDBE346E-0833-4996-9EA5-FFEDEECEF869}">
      <dgm:prSet/>
      <dgm:spPr/>
      <dgm:t>
        <a:bodyPr/>
        <a:lstStyle/>
        <a:p>
          <a:endParaRPr lang="en-US"/>
        </a:p>
      </dgm:t>
    </dgm:pt>
    <dgm:pt modelId="{2776AA98-23AB-4135-88B7-5DFE5ECF71C8}">
      <dgm:prSet phldrT="[Text]" custT="1"/>
      <dgm:spPr/>
      <dgm:t>
        <a:bodyPr/>
        <a:lstStyle/>
        <a:p>
          <a:r>
            <a:rPr lang="en-US" sz="2000" baseline="0" dirty="0" smtClean="0"/>
            <a:t>Small, targeted =&gt; reuse</a:t>
          </a:r>
          <a:endParaRPr lang="en-US" sz="2000" baseline="0" dirty="0"/>
        </a:p>
      </dgm:t>
    </dgm:pt>
    <dgm:pt modelId="{B8ABBFDC-06E8-4DDF-80FB-59FDA8FDC8A5}" type="parTrans" cxnId="{272BDDC0-701B-4BA4-B93D-EA3975C1A511}">
      <dgm:prSet/>
      <dgm:spPr/>
      <dgm:t>
        <a:bodyPr/>
        <a:lstStyle/>
        <a:p>
          <a:endParaRPr lang="en-US"/>
        </a:p>
      </dgm:t>
    </dgm:pt>
    <dgm:pt modelId="{8D674983-871C-4CFA-A97A-661F9E0B3C13}" type="sibTrans" cxnId="{272BDDC0-701B-4BA4-B93D-EA3975C1A511}">
      <dgm:prSet/>
      <dgm:spPr/>
      <dgm:t>
        <a:bodyPr/>
        <a:lstStyle/>
        <a:p>
          <a:endParaRPr lang="en-US"/>
        </a:p>
      </dgm:t>
    </dgm:pt>
    <dgm:pt modelId="{617E980D-0C62-4EA0-86F5-CA9AF263E4F5}">
      <dgm:prSet phldrT="[Text]"/>
      <dgm:spPr/>
      <dgm:t>
        <a:bodyPr/>
        <a:lstStyle/>
        <a:p>
          <a:r>
            <a:rPr lang="en-US" dirty="0" smtClean="0"/>
            <a:t>Reduce Complexity</a:t>
          </a:r>
        </a:p>
      </dgm:t>
    </dgm:pt>
    <dgm:pt modelId="{66A3D399-2F2A-488C-947C-AA113749912A}" type="parTrans" cxnId="{093D005C-D318-4661-94B7-93C7E202046E}">
      <dgm:prSet/>
      <dgm:spPr/>
      <dgm:t>
        <a:bodyPr/>
        <a:lstStyle/>
        <a:p>
          <a:endParaRPr lang="en-US"/>
        </a:p>
      </dgm:t>
    </dgm:pt>
    <dgm:pt modelId="{65246BFB-F2FE-4B02-80A3-1C2004C5EDF2}" type="sibTrans" cxnId="{093D005C-D318-4661-94B7-93C7E202046E}">
      <dgm:prSet/>
      <dgm:spPr/>
      <dgm:t>
        <a:bodyPr/>
        <a:lstStyle/>
        <a:p>
          <a:endParaRPr lang="en-US"/>
        </a:p>
      </dgm:t>
    </dgm:pt>
    <dgm:pt modelId="{C432051B-B119-4A74-BC60-12E5E339D98F}">
      <dgm:prSet phldrT="[Text]" custT="1"/>
      <dgm:spPr/>
      <dgm:t>
        <a:bodyPr/>
        <a:lstStyle/>
        <a:p>
          <a:r>
            <a:rPr lang="en-US" sz="2000" baseline="0" dirty="0" smtClean="0"/>
            <a:t>Solve once, hide away</a:t>
          </a:r>
        </a:p>
      </dgm:t>
    </dgm:pt>
    <dgm:pt modelId="{C110A8B4-D970-49A7-A06B-D3E0676FD96A}" type="parTrans" cxnId="{845A762C-22A6-4710-8F6B-F09429571A62}">
      <dgm:prSet/>
      <dgm:spPr/>
      <dgm:t>
        <a:bodyPr/>
        <a:lstStyle/>
        <a:p>
          <a:endParaRPr lang="en-US"/>
        </a:p>
      </dgm:t>
    </dgm:pt>
    <dgm:pt modelId="{2BC1BBAE-6C03-41D8-B1B3-64EBB2075C13}" type="sibTrans" cxnId="{845A762C-22A6-4710-8F6B-F09429571A62}">
      <dgm:prSet/>
      <dgm:spPr/>
      <dgm:t>
        <a:bodyPr/>
        <a:lstStyle/>
        <a:p>
          <a:endParaRPr lang="en-US"/>
        </a:p>
      </dgm:t>
    </dgm:pt>
    <dgm:pt modelId="{D5A039FF-E0A3-4526-A7EE-BA3C11C99361}">
      <dgm:prSet phldrT="[Text]"/>
      <dgm:spPr/>
      <dgm:t>
        <a:bodyPr/>
        <a:lstStyle/>
        <a:p>
          <a:r>
            <a:rPr lang="en-US" dirty="0" smtClean="0"/>
            <a:t>Clarify Parameters</a:t>
          </a:r>
        </a:p>
      </dgm:t>
    </dgm:pt>
    <dgm:pt modelId="{639D04F3-0517-4A35-B4B4-87C7791F660E}" type="parTrans" cxnId="{CFF7B593-3B4B-4965-BF7F-08F4C7EA2F9D}">
      <dgm:prSet/>
      <dgm:spPr/>
      <dgm:t>
        <a:bodyPr/>
        <a:lstStyle/>
        <a:p>
          <a:endParaRPr lang="en-US"/>
        </a:p>
      </dgm:t>
    </dgm:pt>
    <dgm:pt modelId="{F1AAD12C-BDF6-4794-B4F3-09210801004C}" type="sibTrans" cxnId="{CFF7B593-3B4B-4965-BF7F-08F4C7EA2F9D}">
      <dgm:prSet/>
      <dgm:spPr/>
      <dgm:t>
        <a:bodyPr/>
        <a:lstStyle/>
        <a:p>
          <a:endParaRPr lang="en-US"/>
        </a:p>
      </dgm:t>
    </dgm:pt>
    <dgm:pt modelId="{32ADE919-DDE4-42E3-9711-E1862B738A9D}">
      <dgm:prSet phldrT="[Text]" custT="1"/>
      <dgm:spPr/>
      <dgm:t>
        <a:bodyPr/>
        <a:lstStyle/>
        <a:p>
          <a:r>
            <a:rPr lang="en-US" sz="2000" baseline="0" dirty="0" smtClean="0"/>
            <a:t>Identify a group of data</a:t>
          </a:r>
        </a:p>
        <a:p>
          <a:r>
            <a:rPr lang="en-US" sz="2000" baseline="0" dirty="0" smtClean="0"/>
            <a:t>	</a:t>
          </a:r>
        </a:p>
      </dgm:t>
    </dgm:pt>
    <dgm:pt modelId="{20515413-9C77-44E8-85E6-7858A6B46803}" type="parTrans" cxnId="{85ED8830-C6FA-4F9F-8540-E6DB418C502D}">
      <dgm:prSet/>
      <dgm:spPr/>
      <dgm:t>
        <a:bodyPr/>
        <a:lstStyle/>
        <a:p>
          <a:endParaRPr lang="en-US"/>
        </a:p>
      </dgm:t>
    </dgm:pt>
    <dgm:pt modelId="{9603A876-A60B-4D9D-A606-576188E8F18A}" type="sibTrans" cxnId="{85ED8830-C6FA-4F9F-8540-E6DB418C502D}">
      <dgm:prSet/>
      <dgm:spPr/>
      <dgm:t>
        <a:bodyPr/>
        <a:lstStyle/>
        <a:p>
          <a:endParaRPr lang="en-US"/>
        </a:p>
      </dgm:t>
    </dgm:pt>
    <dgm:pt modelId="{9416C20E-43D3-4B74-AC23-C39A4DD77823}">
      <dgm:prSet phldrT="[Text]" custT="1"/>
      <dgm:spPr/>
      <dgm:t>
        <a:bodyPr/>
        <a:lstStyle/>
        <a:p>
          <a:endParaRPr lang="en-US" sz="2000" baseline="0" dirty="0" smtClean="0"/>
        </a:p>
      </dgm:t>
    </dgm:pt>
    <dgm:pt modelId="{AADA1482-34DE-4E08-B1E8-2084E8120FD0}" type="parTrans" cxnId="{B0A2210F-F1B3-4B5F-B209-1A4FA6C0EA25}">
      <dgm:prSet/>
      <dgm:spPr/>
      <dgm:t>
        <a:bodyPr/>
        <a:lstStyle/>
        <a:p>
          <a:endParaRPr lang="en-US"/>
        </a:p>
      </dgm:t>
    </dgm:pt>
    <dgm:pt modelId="{8050A8E8-E52D-4BAB-9995-F8B731645900}" type="sibTrans" cxnId="{B0A2210F-F1B3-4B5F-B209-1A4FA6C0EA25}">
      <dgm:prSet/>
      <dgm:spPr/>
      <dgm:t>
        <a:bodyPr/>
        <a:lstStyle/>
        <a:p>
          <a:endParaRPr lang="en-US"/>
        </a:p>
      </dgm:t>
    </dgm:pt>
    <dgm:pt modelId="{F6AB9DFA-C145-4A77-BF66-1698E725767A}" type="pres">
      <dgm:prSet presAssocID="{1AE7D748-728B-4860-B292-B6B46ABDCA2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06F39-5013-40AB-AD7B-66681B929CA6}" type="pres">
      <dgm:prSet presAssocID="{D7E7CAD3-C305-4147-938C-FF1DB80C350B}" presName="linNode" presStyleCnt="0"/>
      <dgm:spPr/>
    </dgm:pt>
    <dgm:pt modelId="{030F2DE3-FA03-4651-A80D-AA822AFED78B}" type="pres">
      <dgm:prSet presAssocID="{D7E7CAD3-C305-4147-938C-FF1DB80C350B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8FC10-F282-4576-81C8-0150D8B893E4}" type="pres">
      <dgm:prSet presAssocID="{D7E7CAD3-C305-4147-938C-FF1DB80C350B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A10034-EF11-4621-8902-4B4BF8CE332B}" type="pres">
      <dgm:prSet presAssocID="{345081BA-C1D1-4153-846D-E3704C2E6B9A}" presName="sp" presStyleCnt="0"/>
      <dgm:spPr/>
    </dgm:pt>
    <dgm:pt modelId="{A17C5F55-BC78-41C6-A1B0-76032D637583}" type="pres">
      <dgm:prSet presAssocID="{B33A52A0-0BB8-4115-91C3-9BA6C8374EA2}" presName="linNode" presStyleCnt="0"/>
      <dgm:spPr/>
    </dgm:pt>
    <dgm:pt modelId="{5E776C15-E5D8-4C88-BD63-147E1881FA61}" type="pres">
      <dgm:prSet presAssocID="{B33A52A0-0BB8-4115-91C3-9BA6C8374EA2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CAA1-7DA7-49D1-9681-73A048288E95}" type="pres">
      <dgm:prSet presAssocID="{B33A52A0-0BB8-4115-91C3-9BA6C8374EA2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507E8-4E90-48AE-81C8-D0D2637D28BF}" type="pres">
      <dgm:prSet presAssocID="{E5A4D920-E8B6-413D-9D63-D7FCD9440A50}" presName="sp" presStyleCnt="0"/>
      <dgm:spPr/>
    </dgm:pt>
    <dgm:pt modelId="{70A5765E-69A4-4BB7-A690-6B008A79CB7A}" type="pres">
      <dgm:prSet presAssocID="{82E49307-B70E-44C4-AD3F-C1E76AFFCDEC}" presName="linNode" presStyleCnt="0"/>
      <dgm:spPr/>
    </dgm:pt>
    <dgm:pt modelId="{AAD6600A-1C42-4893-9E6D-FAAD8CABAB0D}" type="pres">
      <dgm:prSet presAssocID="{82E49307-B70E-44C4-AD3F-C1E76AFFCDEC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2C2BB-DEE3-4814-89D0-BF5FE156A49F}" type="pres">
      <dgm:prSet presAssocID="{82E49307-B70E-44C4-AD3F-C1E76AFFCDEC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E8C0C6-8CC8-4BC1-9B97-DA6973E214D9}" type="pres">
      <dgm:prSet presAssocID="{6BAAB2C3-F7B0-42CD-B6DD-F783D35B524A}" presName="sp" presStyleCnt="0"/>
      <dgm:spPr/>
    </dgm:pt>
    <dgm:pt modelId="{6BFEBB4B-53EE-440C-9D82-377C7021D498}" type="pres">
      <dgm:prSet presAssocID="{617E980D-0C62-4EA0-86F5-CA9AF263E4F5}" presName="linNode" presStyleCnt="0"/>
      <dgm:spPr/>
    </dgm:pt>
    <dgm:pt modelId="{A07F3970-0A35-4DFA-80CE-4009612C34E1}" type="pres">
      <dgm:prSet presAssocID="{617E980D-0C62-4EA0-86F5-CA9AF263E4F5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F35F72-4008-433A-BD4C-18AEE820ED1F}" type="pres">
      <dgm:prSet presAssocID="{617E980D-0C62-4EA0-86F5-CA9AF263E4F5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CD21BC-2856-47C9-AA85-F5D7D861E9D9}" type="pres">
      <dgm:prSet presAssocID="{65246BFB-F2FE-4B02-80A3-1C2004C5EDF2}" presName="sp" presStyleCnt="0"/>
      <dgm:spPr/>
    </dgm:pt>
    <dgm:pt modelId="{A6833C9D-ABF1-477E-B700-D2E3CBDAF6A6}" type="pres">
      <dgm:prSet presAssocID="{D5A039FF-E0A3-4526-A7EE-BA3C11C99361}" presName="linNode" presStyleCnt="0"/>
      <dgm:spPr/>
    </dgm:pt>
    <dgm:pt modelId="{F27DAF1C-5EB1-49AD-95F2-6B99E2242759}" type="pres">
      <dgm:prSet presAssocID="{D5A039FF-E0A3-4526-A7EE-BA3C11C99361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FBCE8-45D8-4DE1-A9ED-E52EA9CA42B5}" type="pres">
      <dgm:prSet presAssocID="{D5A039FF-E0A3-4526-A7EE-BA3C11C99361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7BC6BE-869A-4AC4-B1C3-EE231A1C0A41}" type="presOf" srcId="{9416C20E-43D3-4B74-AC23-C39A4DD77823}" destId="{2B2FBCE8-45D8-4DE1-A9ED-E52EA9CA42B5}" srcOrd="0" destOrd="0" presId="urn:microsoft.com/office/officeart/2005/8/layout/vList5"/>
    <dgm:cxn modelId="{160BC0CB-50ED-4414-BCFC-B7E6FB8C3EF8}" srcId="{1AE7D748-728B-4860-B292-B6B46ABDCA21}" destId="{B33A52A0-0BB8-4115-91C3-9BA6C8374EA2}" srcOrd="1" destOrd="0" parTransId="{517705E2-BC2A-4ADC-909A-54E18AF419C4}" sibTransId="{E5A4D920-E8B6-413D-9D63-D7FCD9440A50}"/>
    <dgm:cxn modelId="{CB75212A-2432-4AAA-A19C-4677E68C8EF2}" type="presOf" srcId="{D7E7CAD3-C305-4147-938C-FF1DB80C350B}" destId="{030F2DE3-FA03-4651-A80D-AA822AFED78B}" srcOrd="0" destOrd="0" presId="urn:microsoft.com/office/officeart/2005/8/layout/vList5"/>
    <dgm:cxn modelId="{272BDDC0-701B-4BA4-B93D-EA3975C1A511}" srcId="{82E49307-B70E-44C4-AD3F-C1E76AFFCDEC}" destId="{2776AA98-23AB-4135-88B7-5DFE5ECF71C8}" srcOrd="0" destOrd="0" parTransId="{B8ABBFDC-06E8-4DDF-80FB-59FDA8FDC8A5}" sibTransId="{8D674983-871C-4CFA-A97A-661F9E0B3C13}"/>
    <dgm:cxn modelId="{B0A2210F-F1B3-4B5F-B209-1A4FA6C0EA25}" srcId="{D5A039FF-E0A3-4526-A7EE-BA3C11C99361}" destId="{9416C20E-43D3-4B74-AC23-C39A4DD77823}" srcOrd="0" destOrd="0" parTransId="{AADA1482-34DE-4E08-B1E8-2084E8120FD0}" sibTransId="{8050A8E8-E52D-4BAB-9995-F8B731645900}"/>
    <dgm:cxn modelId="{F247EDD4-76F4-470E-81B5-947495448186}" type="presOf" srcId="{B33A52A0-0BB8-4115-91C3-9BA6C8374EA2}" destId="{5E776C15-E5D8-4C88-BD63-147E1881FA61}" srcOrd="0" destOrd="0" presId="urn:microsoft.com/office/officeart/2005/8/layout/vList5"/>
    <dgm:cxn modelId="{40EA31CB-739E-4F0A-8FFB-461994299361}" type="presOf" srcId="{82E49307-B70E-44C4-AD3F-C1E76AFFCDEC}" destId="{AAD6600A-1C42-4893-9E6D-FAAD8CABAB0D}" srcOrd="0" destOrd="0" presId="urn:microsoft.com/office/officeart/2005/8/layout/vList5"/>
    <dgm:cxn modelId="{093D005C-D318-4661-94B7-93C7E202046E}" srcId="{1AE7D748-728B-4860-B292-B6B46ABDCA21}" destId="{617E980D-0C62-4EA0-86F5-CA9AF263E4F5}" srcOrd="3" destOrd="0" parTransId="{66A3D399-2F2A-488C-947C-AA113749912A}" sibTransId="{65246BFB-F2FE-4B02-80A3-1C2004C5EDF2}"/>
    <dgm:cxn modelId="{CFF7B593-3B4B-4965-BF7F-08F4C7EA2F9D}" srcId="{1AE7D748-728B-4860-B292-B6B46ABDCA21}" destId="{D5A039FF-E0A3-4526-A7EE-BA3C11C99361}" srcOrd="4" destOrd="0" parTransId="{639D04F3-0517-4A35-B4B4-87C7791F660E}" sibTransId="{F1AAD12C-BDF6-4794-B4F3-09210801004C}"/>
    <dgm:cxn modelId="{41CF593B-CC7E-472E-BE26-CF53DBEE875C}" type="presOf" srcId="{2776AA98-23AB-4135-88B7-5DFE5ECF71C8}" destId="{2BB2C2BB-DEE3-4814-89D0-BF5FE156A49F}" srcOrd="0" destOrd="0" presId="urn:microsoft.com/office/officeart/2005/8/layout/vList5"/>
    <dgm:cxn modelId="{D3A39B44-D015-4710-BD89-BA9DCFAF02C0}" type="presOf" srcId="{C432051B-B119-4A74-BC60-12E5E339D98F}" destId="{1FF35F72-4008-433A-BD4C-18AEE820ED1F}" srcOrd="0" destOrd="0" presId="urn:microsoft.com/office/officeart/2005/8/layout/vList5"/>
    <dgm:cxn modelId="{996BF71D-85A4-468D-9C1F-9D4B351B7817}" srcId="{B33A52A0-0BB8-4115-91C3-9BA6C8374EA2}" destId="{CE5432D2-AF9C-46D9-B04A-29E97B74EB96}" srcOrd="0" destOrd="0" parTransId="{4CA8E5CC-3594-4922-A1D6-1BCDF8465B93}" sibTransId="{450BB91B-5CC5-4072-82FE-AD3FD4692CD2}"/>
    <dgm:cxn modelId="{5781B012-CD62-4860-928A-5DF5057D4628}" type="presOf" srcId="{32ADE919-DDE4-42E3-9711-E1862B738A9D}" destId="{2B2FBCE8-45D8-4DE1-A9ED-E52EA9CA42B5}" srcOrd="0" destOrd="1" presId="urn:microsoft.com/office/officeart/2005/8/layout/vList5"/>
    <dgm:cxn modelId="{E86EFE4F-5917-4DAE-B287-D9FDE347CC37}" type="presOf" srcId="{1AE7D748-728B-4860-B292-B6B46ABDCA21}" destId="{F6AB9DFA-C145-4A77-BF66-1698E725767A}" srcOrd="0" destOrd="0" presId="urn:microsoft.com/office/officeart/2005/8/layout/vList5"/>
    <dgm:cxn modelId="{94A35984-9086-457E-B011-04E49A611405}" type="presOf" srcId="{D5A039FF-E0A3-4526-A7EE-BA3C11C99361}" destId="{F27DAF1C-5EB1-49AD-95F2-6B99E2242759}" srcOrd="0" destOrd="0" presId="urn:microsoft.com/office/officeart/2005/8/layout/vList5"/>
    <dgm:cxn modelId="{85ED8830-C6FA-4F9F-8540-E6DB418C502D}" srcId="{D5A039FF-E0A3-4526-A7EE-BA3C11C99361}" destId="{32ADE919-DDE4-42E3-9711-E1862B738A9D}" srcOrd="1" destOrd="0" parTransId="{20515413-9C77-44E8-85E6-7858A6B46803}" sibTransId="{9603A876-A60B-4D9D-A606-576188E8F18A}"/>
    <dgm:cxn modelId="{42C6962F-DFB1-413E-8FEE-B346EBBD6DB0}" srcId="{D7E7CAD3-C305-4147-938C-FF1DB80C350B}" destId="{5AE6CB50-5335-446B-90E6-9E8304034F7A}" srcOrd="0" destOrd="0" parTransId="{62D1DD01-FC7A-4662-93BB-A0C57067437F}" sibTransId="{C5CFD427-DA93-47DD-A92F-752886A05EF8}"/>
    <dgm:cxn modelId="{BA6AFA13-9AC5-4401-8722-76ACA2C77D78}" type="presOf" srcId="{CE5432D2-AF9C-46D9-B04A-29E97B74EB96}" destId="{E9EBCAA1-7DA7-49D1-9681-73A048288E95}" srcOrd="0" destOrd="0" presId="urn:microsoft.com/office/officeart/2005/8/layout/vList5"/>
    <dgm:cxn modelId="{080403FF-1C65-4B37-8EC5-701512B1F86E}" type="presOf" srcId="{5AE6CB50-5335-446B-90E6-9E8304034F7A}" destId="{97D8FC10-F282-4576-81C8-0150D8B893E4}" srcOrd="0" destOrd="0" presId="urn:microsoft.com/office/officeart/2005/8/layout/vList5"/>
    <dgm:cxn modelId="{845A762C-22A6-4710-8F6B-F09429571A62}" srcId="{617E980D-0C62-4EA0-86F5-CA9AF263E4F5}" destId="{C432051B-B119-4A74-BC60-12E5E339D98F}" srcOrd="0" destOrd="0" parTransId="{C110A8B4-D970-49A7-A06B-D3E0676FD96A}" sibTransId="{2BC1BBAE-6C03-41D8-B1B3-64EBB2075C13}"/>
    <dgm:cxn modelId="{F061A83A-CF38-43B5-BFAC-C96F609B7FCA}" srcId="{1AE7D748-728B-4860-B292-B6B46ABDCA21}" destId="{D7E7CAD3-C305-4147-938C-FF1DB80C350B}" srcOrd="0" destOrd="0" parTransId="{4862EB35-0143-47E8-91AA-378215B87C07}" sibTransId="{345081BA-C1D1-4153-846D-E3704C2E6B9A}"/>
    <dgm:cxn modelId="{F5399A90-7CFE-4F2B-B6CD-B8C8F0353677}" type="presOf" srcId="{617E980D-0C62-4EA0-86F5-CA9AF263E4F5}" destId="{A07F3970-0A35-4DFA-80CE-4009612C34E1}" srcOrd="0" destOrd="0" presId="urn:microsoft.com/office/officeart/2005/8/layout/vList5"/>
    <dgm:cxn modelId="{DDBE346E-0833-4996-9EA5-FFEDEECEF869}" srcId="{1AE7D748-728B-4860-B292-B6B46ABDCA21}" destId="{82E49307-B70E-44C4-AD3F-C1E76AFFCDEC}" srcOrd="2" destOrd="0" parTransId="{2D5CCCFD-3FE4-4314-801C-0462CE134F79}" sibTransId="{6BAAB2C3-F7B0-42CD-B6DD-F783D35B524A}"/>
    <dgm:cxn modelId="{06C3407D-DE69-4CAE-82A4-F5AB5D6273F5}" type="presParOf" srcId="{F6AB9DFA-C145-4A77-BF66-1698E725767A}" destId="{39D06F39-5013-40AB-AD7B-66681B929CA6}" srcOrd="0" destOrd="0" presId="urn:microsoft.com/office/officeart/2005/8/layout/vList5"/>
    <dgm:cxn modelId="{37C324C4-3C17-4404-A02F-3E3ACD3B9184}" type="presParOf" srcId="{39D06F39-5013-40AB-AD7B-66681B929CA6}" destId="{030F2DE3-FA03-4651-A80D-AA822AFED78B}" srcOrd="0" destOrd="0" presId="urn:microsoft.com/office/officeart/2005/8/layout/vList5"/>
    <dgm:cxn modelId="{77681ECF-A343-4FEC-9E41-0B93E9EB85BB}" type="presParOf" srcId="{39D06F39-5013-40AB-AD7B-66681B929CA6}" destId="{97D8FC10-F282-4576-81C8-0150D8B893E4}" srcOrd="1" destOrd="0" presId="urn:microsoft.com/office/officeart/2005/8/layout/vList5"/>
    <dgm:cxn modelId="{9D87FA32-2C1A-42F9-A3E1-2C2077307CE1}" type="presParOf" srcId="{F6AB9DFA-C145-4A77-BF66-1698E725767A}" destId="{15A10034-EF11-4621-8902-4B4BF8CE332B}" srcOrd="1" destOrd="0" presId="urn:microsoft.com/office/officeart/2005/8/layout/vList5"/>
    <dgm:cxn modelId="{F2863222-906E-4393-9C5D-F12ACA78EB57}" type="presParOf" srcId="{F6AB9DFA-C145-4A77-BF66-1698E725767A}" destId="{A17C5F55-BC78-41C6-A1B0-76032D637583}" srcOrd="2" destOrd="0" presId="urn:microsoft.com/office/officeart/2005/8/layout/vList5"/>
    <dgm:cxn modelId="{AC096340-1D78-4B0D-92C9-1E0275F94751}" type="presParOf" srcId="{A17C5F55-BC78-41C6-A1B0-76032D637583}" destId="{5E776C15-E5D8-4C88-BD63-147E1881FA61}" srcOrd="0" destOrd="0" presId="urn:microsoft.com/office/officeart/2005/8/layout/vList5"/>
    <dgm:cxn modelId="{C8AFC468-4E77-450F-AD4B-07820AE59565}" type="presParOf" srcId="{A17C5F55-BC78-41C6-A1B0-76032D637583}" destId="{E9EBCAA1-7DA7-49D1-9681-73A048288E95}" srcOrd="1" destOrd="0" presId="urn:microsoft.com/office/officeart/2005/8/layout/vList5"/>
    <dgm:cxn modelId="{6B4B3640-90C8-4464-8E22-90CFCAABA5F2}" type="presParOf" srcId="{F6AB9DFA-C145-4A77-BF66-1698E725767A}" destId="{773507E8-4E90-48AE-81C8-D0D2637D28BF}" srcOrd="3" destOrd="0" presId="urn:microsoft.com/office/officeart/2005/8/layout/vList5"/>
    <dgm:cxn modelId="{56275CDB-5B65-474F-91C6-AD6F632CB0B8}" type="presParOf" srcId="{F6AB9DFA-C145-4A77-BF66-1698E725767A}" destId="{70A5765E-69A4-4BB7-A690-6B008A79CB7A}" srcOrd="4" destOrd="0" presId="urn:microsoft.com/office/officeart/2005/8/layout/vList5"/>
    <dgm:cxn modelId="{BE8A44CD-ACA1-4A18-B77A-72755F8D49F7}" type="presParOf" srcId="{70A5765E-69A4-4BB7-A690-6B008A79CB7A}" destId="{AAD6600A-1C42-4893-9E6D-FAAD8CABAB0D}" srcOrd="0" destOrd="0" presId="urn:microsoft.com/office/officeart/2005/8/layout/vList5"/>
    <dgm:cxn modelId="{BB4092A4-C65D-4F92-864F-40A988785031}" type="presParOf" srcId="{70A5765E-69A4-4BB7-A690-6B008A79CB7A}" destId="{2BB2C2BB-DEE3-4814-89D0-BF5FE156A49F}" srcOrd="1" destOrd="0" presId="urn:microsoft.com/office/officeart/2005/8/layout/vList5"/>
    <dgm:cxn modelId="{FAC2B3E0-B903-4A3A-B179-F02A9298ED93}" type="presParOf" srcId="{F6AB9DFA-C145-4A77-BF66-1698E725767A}" destId="{88E8C0C6-8CC8-4BC1-9B97-DA6973E214D9}" srcOrd="5" destOrd="0" presId="urn:microsoft.com/office/officeart/2005/8/layout/vList5"/>
    <dgm:cxn modelId="{2CCB171D-F04E-4D65-A21A-5A2BBB7F6304}" type="presParOf" srcId="{F6AB9DFA-C145-4A77-BF66-1698E725767A}" destId="{6BFEBB4B-53EE-440C-9D82-377C7021D498}" srcOrd="6" destOrd="0" presId="urn:microsoft.com/office/officeart/2005/8/layout/vList5"/>
    <dgm:cxn modelId="{9118A889-BD3C-4F80-8420-8836E87EF76C}" type="presParOf" srcId="{6BFEBB4B-53EE-440C-9D82-377C7021D498}" destId="{A07F3970-0A35-4DFA-80CE-4009612C34E1}" srcOrd="0" destOrd="0" presId="urn:microsoft.com/office/officeart/2005/8/layout/vList5"/>
    <dgm:cxn modelId="{3D881EC2-F768-4648-9D5F-033690F6E9DC}" type="presParOf" srcId="{6BFEBB4B-53EE-440C-9D82-377C7021D498}" destId="{1FF35F72-4008-433A-BD4C-18AEE820ED1F}" srcOrd="1" destOrd="0" presId="urn:microsoft.com/office/officeart/2005/8/layout/vList5"/>
    <dgm:cxn modelId="{F82FCA6E-74D4-4447-AE30-B0D223C1816C}" type="presParOf" srcId="{F6AB9DFA-C145-4A77-BF66-1698E725767A}" destId="{77CD21BC-2856-47C9-AA85-F5D7D861E9D9}" srcOrd="7" destOrd="0" presId="urn:microsoft.com/office/officeart/2005/8/layout/vList5"/>
    <dgm:cxn modelId="{6854A59D-9C46-4264-BA46-3C2C6DA3F9B9}" type="presParOf" srcId="{F6AB9DFA-C145-4A77-BF66-1698E725767A}" destId="{A6833C9D-ABF1-477E-B700-D2E3CBDAF6A6}" srcOrd="8" destOrd="0" presId="urn:microsoft.com/office/officeart/2005/8/layout/vList5"/>
    <dgm:cxn modelId="{D9D17B4F-E92A-4288-9A84-520CB22FCD7D}" type="presParOf" srcId="{A6833C9D-ABF1-477E-B700-D2E3CBDAF6A6}" destId="{F27DAF1C-5EB1-49AD-95F2-6B99E2242759}" srcOrd="0" destOrd="0" presId="urn:microsoft.com/office/officeart/2005/8/layout/vList5"/>
    <dgm:cxn modelId="{2077516E-914C-4CBE-AE45-B1D776A775B0}" type="presParOf" srcId="{A6833C9D-ABF1-477E-B700-D2E3CBDAF6A6}" destId="{2B2FBCE8-45D8-4DE1-A9ED-E52EA9CA42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EC29D-5D14-4E8A-8148-E66E7D7BC25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BACDC6-A17F-4381-B645-7AC173CC38F0}">
      <dgm:prSet phldrT="[Text]"/>
      <dgm:spPr/>
      <dgm:t>
        <a:bodyPr/>
        <a:lstStyle/>
        <a:p>
          <a:r>
            <a:rPr lang="en-US" dirty="0" smtClean="0"/>
            <a:t>Duplication</a:t>
          </a:r>
          <a:endParaRPr lang="en-US" dirty="0"/>
        </a:p>
      </dgm:t>
    </dgm:pt>
    <dgm:pt modelId="{F0447A4B-E4E3-49D9-85BF-11E2ACD7D754}" type="parTrans" cxnId="{4C52DB5A-AB4D-4DD1-A2B9-F15DBA648B2A}">
      <dgm:prSet/>
      <dgm:spPr/>
      <dgm:t>
        <a:bodyPr/>
        <a:lstStyle/>
        <a:p>
          <a:endParaRPr lang="en-US"/>
        </a:p>
      </dgm:t>
    </dgm:pt>
    <dgm:pt modelId="{21B7DEDD-25BF-45A7-8B03-230C5A3A3277}" type="sibTrans" cxnId="{4C52DB5A-AB4D-4DD1-A2B9-F15DBA648B2A}">
      <dgm:prSet/>
      <dgm:spPr/>
      <dgm:t>
        <a:bodyPr/>
        <a:lstStyle/>
        <a:p>
          <a:endParaRPr lang="en-US"/>
        </a:p>
      </dgm:t>
    </dgm:pt>
    <dgm:pt modelId="{111ADC46-7069-40F5-94FB-205F057A3B7E}">
      <dgm:prSet phldrT="[Text]"/>
      <dgm:spPr/>
      <dgm:t>
        <a:bodyPr/>
        <a:lstStyle/>
        <a:p>
          <a:r>
            <a:rPr lang="en-US" dirty="0" smtClean="0"/>
            <a:t>Indentation</a:t>
          </a:r>
          <a:endParaRPr lang="en-US" dirty="0"/>
        </a:p>
      </dgm:t>
    </dgm:pt>
    <dgm:pt modelId="{AC486AB4-C8F7-4080-84A2-652CB3852E0A}" type="parTrans" cxnId="{7479549D-B0D3-4D65-91CE-6FA1C881576F}">
      <dgm:prSet/>
      <dgm:spPr/>
      <dgm:t>
        <a:bodyPr/>
        <a:lstStyle/>
        <a:p>
          <a:endParaRPr lang="en-US"/>
        </a:p>
      </dgm:t>
    </dgm:pt>
    <dgm:pt modelId="{DF848081-5DF6-4204-9A33-DDC80DB8631A}" type="sibTrans" cxnId="{7479549D-B0D3-4D65-91CE-6FA1C881576F}">
      <dgm:prSet/>
      <dgm:spPr/>
      <dgm:t>
        <a:bodyPr/>
        <a:lstStyle/>
        <a:p>
          <a:endParaRPr lang="en-US"/>
        </a:p>
      </dgm:t>
    </dgm:pt>
    <dgm:pt modelId="{4E601D15-C21D-44CE-86F0-B1B03E0ADAE9}">
      <dgm:prSet phldrT="[Text]"/>
      <dgm:spPr/>
      <dgm:t>
        <a:bodyPr/>
        <a:lstStyle/>
        <a:p>
          <a:r>
            <a:rPr lang="en-US" dirty="0" smtClean="0"/>
            <a:t>Unclear intent</a:t>
          </a:r>
          <a:endParaRPr lang="en-US" dirty="0"/>
        </a:p>
      </dgm:t>
    </dgm:pt>
    <dgm:pt modelId="{E9CC7C38-7C5B-42D3-BE87-B2F63BC4B28A}" type="parTrans" cxnId="{F3127585-8E0B-4388-8758-99994F950A0B}">
      <dgm:prSet/>
      <dgm:spPr/>
      <dgm:t>
        <a:bodyPr/>
        <a:lstStyle/>
        <a:p>
          <a:endParaRPr lang="en-US"/>
        </a:p>
      </dgm:t>
    </dgm:pt>
    <dgm:pt modelId="{83B17F8D-F0BD-41CE-AB7E-1C05FF55EE2A}" type="sibTrans" cxnId="{F3127585-8E0B-4388-8758-99994F950A0B}">
      <dgm:prSet/>
      <dgm:spPr/>
      <dgm:t>
        <a:bodyPr/>
        <a:lstStyle/>
        <a:p>
          <a:endParaRPr lang="en-US"/>
        </a:p>
      </dgm:t>
    </dgm:pt>
    <dgm:pt modelId="{A7A56864-793B-4B44-BDE4-76958366F5B8}">
      <dgm:prSet phldrT="[Text]"/>
      <dgm:spPr/>
      <dgm:t>
        <a:bodyPr/>
        <a:lstStyle/>
        <a:p>
          <a:r>
            <a:rPr lang="en-US" dirty="0" smtClean="0"/>
            <a:t>&gt;1 task</a:t>
          </a:r>
          <a:endParaRPr lang="en-US" dirty="0"/>
        </a:p>
      </dgm:t>
    </dgm:pt>
    <dgm:pt modelId="{8619C6D7-C004-430F-ADED-4A7F7053E753}" type="parTrans" cxnId="{20175D3E-E19F-4B77-8351-93A06E46D47C}">
      <dgm:prSet/>
      <dgm:spPr/>
      <dgm:t>
        <a:bodyPr/>
        <a:lstStyle/>
        <a:p>
          <a:endParaRPr lang="en-US"/>
        </a:p>
      </dgm:t>
    </dgm:pt>
    <dgm:pt modelId="{57C1CCD2-FB97-4BCA-A75F-44B80A60E5B8}" type="sibTrans" cxnId="{20175D3E-E19F-4B77-8351-93A06E46D47C}">
      <dgm:prSet/>
      <dgm:spPr/>
      <dgm:t>
        <a:bodyPr/>
        <a:lstStyle/>
        <a:p>
          <a:endParaRPr lang="en-US"/>
        </a:p>
      </dgm:t>
    </dgm:pt>
    <dgm:pt modelId="{CE2FADCA-D3A6-4154-8D00-05E32E9EE22D}" type="pres">
      <dgm:prSet presAssocID="{6F5EC29D-5D14-4E8A-8148-E66E7D7BC25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F9128E-D18B-4663-8580-D25E6EAE0047}" type="pres">
      <dgm:prSet presAssocID="{D8BACDC6-A17F-4381-B645-7AC173CC38F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7CFB05-1A59-4CF0-9AB8-3D2AC9404995}" type="pres">
      <dgm:prSet presAssocID="{21B7DEDD-25BF-45A7-8B03-230C5A3A3277}" presName="sibTrans" presStyleCnt="0"/>
      <dgm:spPr/>
    </dgm:pt>
    <dgm:pt modelId="{59D60059-75EC-4FDC-8145-334A30079E47}" type="pres">
      <dgm:prSet presAssocID="{111ADC46-7069-40F5-94FB-205F057A3B7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22E90-6434-4C60-BCC8-2EA61542F619}" type="pres">
      <dgm:prSet presAssocID="{DF848081-5DF6-4204-9A33-DDC80DB8631A}" presName="sibTrans" presStyleCnt="0"/>
      <dgm:spPr/>
    </dgm:pt>
    <dgm:pt modelId="{668A4673-55AD-4880-96AD-FA2F5AF68403}" type="pres">
      <dgm:prSet presAssocID="{4E601D15-C21D-44CE-86F0-B1B03E0ADAE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DE44CA-929F-4079-9337-BE218BCB3DB8}" type="pres">
      <dgm:prSet presAssocID="{83B17F8D-F0BD-41CE-AB7E-1C05FF55EE2A}" presName="sibTrans" presStyleCnt="0"/>
      <dgm:spPr/>
    </dgm:pt>
    <dgm:pt modelId="{F40D4018-B3CE-40DF-8F71-6F7866BA1E82}" type="pres">
      <dgm:prSet presAssocID="{A7A56864-793B-4B44-BDE4-76958366F5B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175D3E-E19F-4B77-8351-93A06E46D47C}" srcId="{6F5EC29D-5D14-4E8A-8148-E66E7D7BC25E}" destId="{A7A56864-793B-4B44-BDE4-76958366F5B8}" srcOrd="3" destOrd="0" parTransId="{8619C6D7-C004-430F-ADED-4A7F7053E753}" sibTransId="{57C1CCD2-FB97-4BCA-A75F-44B80A60E5B8}"/>
    <dgm:cxn modelId="{4A4FD3D7-D65D-44A0-9F28-E01FEE102CEA}" type="presOf" srcId="{111ADC46-7069-40F5-94FB-205F057A3B7E}" destId="{59D60059-75EC-4FDC-8145-334A30079E47}" srcOrd="0" destOrd="0" presId="urn:microsoft.com/office/officeart/2005/8/layout/default"/>
    <dgm:cxn modelId="{7479549D-B0D3-4D65-91CE-6FA1C881576F}" srcId="{6F5EC29D-5D14-4E8A-8148-E66E7D7BC25E}" destId="{111ADC46-7069-40F5-94FB-205F057A3B7E}" srcOrd="1" destOrd="0" parTransId="{AC486AB4-C8F7-4080-84A2-652CB3852E0A}" sibTransId="{DF848081-5DF6-4204-9A33-DDC80DB8631A}"/>
    <dgm:cxn modelId="{A9D1BA13-E2C3-446F-AFCC-79F0A0834CCD}" type="presOf" srcId="{D8BACDC6-A17F-4381-B645-7AC173CC38F0}" destId="{3FF9128E-D18B-4663-8580-D25E6EAE0047}" srcOrd="0" destOrd="0" presId="urn:microsoft.com/office/officeart/2005/8/layout/default"/>
    <dgm:cxn modelId="{D90231F5-4830-4791-BB51-CA90E59AB241}" type="presOf" srcId="{A7A56864-793B-4B44-BDE4-76958366F5B8}" destId="{F40D4018-B3CE-40DF-8F71-6F7866BA1E82}" srcOrd="0" destOrd="0" presId="urn:microsoft.com/office/officeart/2005/8/layout/default"/>
    <dgm:cxn modelId="{4C52DB5A-AB4D-4DD1-A2B9-F15DBA648B2A}" srcId="{6F5EC29D-5D14-4E8A-8148-E66E7D7BC25E}" destId="{D8BACDC6-A17F-4381-B645-7AC173CC38F0}" srcOrd="0" destOrd="0" parTransId="{F0447A4B-E4E3-49D9-85BF-11E2ACD7D754}" sibTransId="{21B7DEDD-25BF-45A7-8B03-230C5A3A3277}"/>
    <dgm:cxn modelId="{F3127585-8E0B-4388-8758-99994F950A0B}" srcId="{6F5EC29D-5D14-4E8A-8148-E66E7D7BC25E}" destId="{4E601D15-C21D-44CE-86F0-B1B03E0ADAE9}" srcOrd="2" destOrd="0" parTransId="{E9CC7C38-7C5B-42D3-BE87-B2F63BC4B28A}" sibTransId="{83B17F8D-F0BD-41CE-AB7E-1C05FF55EE2A}"/>
    <dgm:cxn modelId="{68156F73-F75B-4E41-9FC3-C05A55936E2B}" type="presOf" srcId="{4E601D15-C21D-44CE-86F0-B1B03E0ADAE9}" destId="{668A4673-55AD-4880-96AD-FA2F5AF68403}" srcOrd="0" destOrd="0" presId="urn:microsoft.com/office/officeart/2005/8/layout/default"/>
    <dgm:cxn modelId="{6B412647-96B6-4823-89FD-DACDDF19D82E}" type="presOf" srcId="{6F5EC29D-5D14-4E8A-8148-E66E7D7BC25E}" destId="{CE2FADCA-D3A6-4154-8D00-05E32E9EE22D}" srcOrd="0" destOrd="0" presId="urn:microsoft.com/office/officeart/2005/8/layout/default"/>
    <dgm:cxn modelId="{0AA426B7-53E6-4A93-A59B-E323A2F0112A}" type="presParOf" srcId="{CE2FADCA-D3A6-4154-8D00-05E32E9EE22D}" destId="{3FF9128E-D18B-4663-8580-D25E6EAE0047}" srcOrd="0" destOrd="0" presId="urn:microsoft.com/office/officeart/2005/8/layout/default"/>
    <dgm:cxn modelId="{48D71B65-5292-44F3-90D6-61A12CCEE60E}" type="presParOf" srcId="{CE2FADCA-D3A6-4154-8D00-05E32E9EE22D}" destId="{287CFB05-1A59-4CF0-9AB8-3D2AC9404995}" srcOrd="1" destOrd="0" presId="urn:microsoft.com/office/officeart/2005/8/layout/default"/>
    <dgm:cxn modelId="{DE8FDEC2-094F-4F29-A9B4-BE3AAEA96C39}" type="presParOf" srcId="{CE2FADCA-D3A6-4154-8D00-05E32E9EE22D}" destId="{59D60059-75EC-4FDC-8145-334A30079E47}" srcOrd="2" destOrd="0" presId="urn:microsoft.com/office/officeart/2005/8/layout/default"/>
    <dgm:cxn modelId="{CA72CDE7-0C4F-4200-A79C-867060B5F75F}" type="presParOf" srcId="{CE2FADCA-D3A6-4154-8D00-05E32E9EE22D}" destId="{34722E90-6434-4C60-BCC8-2EA61542F619}" srcOrd="3" destOrd="0" presId="urn:microsoft.com/office/officeart/2005/8/layout/default"/>
    <dgm:cxn modelId="{70D83853-8B38-4CC6-B3EE-ED75A16B1CC7}" type="presParOf" srcId="{CE2FADCA-D3A6-4154-8D00-05E32E9EE22D}" destId="{668A4673-55AD-4880-96AD-FA2F5AF68403}" srcOrd="4" destOrd="0" presId="urn:microsoft.com/office/officeart/2005/8/layout/default"/>
    <dgm:cxn modelId="{CF940AAC-E623-4A5F-8B16-E25710D6B1C2}" type="presParOf" srcId="{CE2FADCA-D3A6-4154-8D00-05E32E9EE22D}" destId="{89DE44CA-929F-4079-9337-BE218BCB3DB8}" srcOrd="5" destOrd="0" presId="urn:microsoft.com/office/officeart/2005/8/layout/default"/>
    <dgm:cxn modelId="{172347B8-0CA5-4445-AE0A-612DA68CD179}" type="presParOf" srcId="{CE2FADCA-D3A6-4154-8D00-05E32E9EE22D}" destId="{F40D4018-B3CE-40DF-8F71-6F7866BA1E8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04A035-D147-46ED-A437-5C6B3DAF50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8688A5-2A53-48A6-A264-F7DA34AFE0E9}">
      <dgm:prSet phldrT="[Text]"/>
      <dgm:spPr/>
      <dgm:t>
        <a:bodyPr/>
        <a:lstStyle/>
        <a:p>
          <a:r>
            <a:rPr lang="en-US" b="1" dirty="0" smtClean="0"/>
            <a:t>Extract Method </a:t>
          </a:r>
          <a:endParaRPr lang="en-US" dirty="0"/>
        </a:p>
      </dgm:t>
    </dgm:pt>
    <dgm:pt modelId="{B4508B3C-BAC5-4D99-B602-98FA72FDCE66}" type="parTrans" cxnId="{E8068FF8-543E-492F-8149-F7981B39ABBA}">
      <dgm:prSet/>
      <dgm:spPr/>
      <dgm:t>
        <a:bodyPr/>
        <a:lstStyle/>
        <a:p>
          <a:endParaRPr lang="en-US"/>
        </a:p>
      </dgm:t>
    </dgm:pt>
    <dgm:pt modelId="{2A6BE2CD-F794-44D6-9E1C-57B44BD5E9EA}" type="sibTrans" cxnId="{E8068FF8-543E-492F-8149-F7981B39ABBA}">
      <dgm:prSet/>
      <dgm:spPr/>
      <dgm:t>
        <a:bodyPr/>
        <a:lstStyle/>
        <a:p>
          <a:endParaRPr lang="en-US"/>
        </a:p>
      </dgm:t>
    </dgm:pt>
    <dgm:pt modelId="{61003343-942A-494C-829C-BA37F6FAD7C1}">
      <dgm:prSet/>
      <dgm:spPr/>
      <dgm:t>
        <a:bodyPr/>
        <a:lstStyle/>
        <a:p>
          <a:r>
            <a:rPr lang="en-US" b="1" dirty="0" smtClean="0"/>
            <a:t>Fail Fast </a:t>
          </a:r>
          <a:endParaRPr lang="en-US" dirty="0"/>
        </a:p>
      </dgm:t>
    </dgm:pt>
    <dgm:pt modelId="{4F73EC3A-936A-4182-869B-FA1F0505CC44}" type="parTrans" cxnId="{0C600A86-3182-433F-A70A-C1C2B00D3D9B}">
      <dgm:prSet/>
      <dgm:spPr/>
      <dgm:t>
        <a:bodyPr/>
        <a:lstStyle/>
        <a:p>
          <a:endParaRPr lang="en-US"/>
        </a:p>
      </dgm:t>
    </dgm:pt>
    <dgm:pt modelId="{94E766C2-7487-4665-89C8-05F44ACB982A}" type="sibTrans" cxnId="{0C600A86-3182-433F-A70A-C1C2B00D3D9B}">
      <dgm:prSet/>
      <dgm:spPr/>
      <dgm:t>
        <a:bodyPr/>
        <a:lstStyle/>
        <a:p>
          <a:endParaRPr lang="en-US"/>
        </a:p>
      </dgm:t>
    </dgm:pt>
    <dgm:pt modelId="{B2E2EB0E-5477-4DE7-A722-8FD7D56FB22B}">
      <dgm:prSet/>
      <dgm:spPr/>
      <dgm:t>
        <a:bodyPr/>
        <a:lstStyle/>
        <a:p>
          <a:r>
            <a:rPr lang="en-US" b="1" dirty="0" smtClean="0"/>
            <a:t>Return Early </a:t>
          </a:r>
          <a:endParaRPr lang="en-US" dirty="0"/>
        </a:p>
      </dgm:t>
    </dgm:pt>
    <dgm:pt modelId="{C5BC3D9E-3DD2-486F-B982-DE79B7AB818C}" type="parTrans" cxnId="{4D4EFD38-09FF-4E8D-B076-D81D8EBCF8D2}">
      <dgm:prSet/>
      <dgm:spPr/>
      <dgm:t>
        <a:bodyPr/>
        <a:lstStyle/>
        <a:p>
          <a:endParaRPr lang="en-US"/>
        </a:p>
      </dgm:t>
    </dgm:pt>
    <dgm:pt modelId="{A90EF329-5C45-40BA-94C8-F17EDA22D6CF}" type="sibTrans" cxnId="{4D4EFD38-09FF-4E8D-B076-D81D8EBCF8D2}">
      <dgm:prSet/>
      <dgm:spPr/>
      <dgm:t>
        <a:bodyPr/>
        <a:lstStyle/>
        <a:p>
          <a:endParaRPr lang="en-US"/>
        </a:p>
      </dgm:t>
    </dgm:pt>
    <dgm:pt modelId="{9DDAA1EF-1485-478D-85DA-3629540CBFBD}" type="pres">
      <dgm:prSet presAssocID="{2604A035-D147-46ED-A437-5C6B3DAF50A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2AF270-266E-4C28-99DD-2C361D583C65}" type="pres">
      <dgm:prSet presAssocID="{228688A5-2A53-48A6-A264-F7DA34AFE0E9}" presName="node" presStyleLbl="node1" presStyleIdx="0" presStyleCnt="3" custScaleY="37317" custLinFactNeighborX="58" custLinFactNeighborY="54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874D1-1452-49F7-A647-2CCD0474082F}" type="pres">
      <dgm:prSet presAssocID="{2A6BE2CD-F794-44D6-9E1C-57B44BD5E9EA}" presName="sibTrans" presStyleCnt="0"/>
      <dgm:spPr/>
    </dgm:pt>
    <dgm:pt modelId="{75AF4764-7D20-499C-B540-7C73ACE3F8D3}" type="pres">
      <dgm:prSet presAssocID="{61003343-942A-494C-829C-BA37F6FAD7C1}" presName="node" presStyleLbl="node1" presStyleIdx="1" presStyleCnt="3" custScaleY="379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F64BE-7CE7-4E47-96F2-E7365AD107A3}" type="pres">
      <dgm:prSet presAssocID="{94E766C2-7487-4665-89C8-05F44ACB982A}" presName="sibTrans" presStyleCnt="0"/>
      <dgm:spPr/>
    </dgm:pt>
    <dgm:pt modelId="{E54F1BD3-16CF-4BBD-82C1-20B8F6620B0C}" type="pres">
      <dgm:prSet presAssocID="{B2E2EB0E-5477-4DE7-A722-8FD7D56FB22B}" presName="node" presStyleLbl="node1" presStyleIdx="2" presStyleCnt="3" custScaleX="99517" custScaleY="31833" custLinFactNeighborX="296" custLinFactNeighborY="-4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68FF8-543E-492F-8149-F7981B39ABBA}" srcId="{2604A035-D147-46ED-A437-5C6B3DAF50AD}" destId="{228688A5-2A53-48A6-A264-F7DA34AFE0E9}" srcOrd="0" destOrd="0" parTransId="{B4508B3C-BAC5-4D99-B602-98FA72FDCE66}" sibTransId="{2A6BE2CD-F794-44D6-9E1C-57B44BD5E9EA}"/>
    <dgm:cxn modelId="{CBBF5E86-48A8-48E1-B33C-1A98326D1678}" type="presOf" srcId="{B2E2EB0E-5477-4DE7-A722-8FD7D56FB22B}" destId="{E54F1BD3-16CF-4BBD-82C1-20B8F6620B0C}" srcOrd="0" destOrd="0" presId="urn:microsoft.com/office/officeart/2005/8/layout/default"/>
    <dgm:cxn modelId="{6B31C210-E06D-48ED-8934-56D37F5B9148}" type="presOf" srcId="{61003343-942A-494C-829C-BA37F6FAD7C1}" destId="{75AF4764-7D20-499C-B540-7C73ACE3F8D3}" srcOrd="0" destOrd="0" presId="urn:microsoft.com/office/officeart/2005/8/layout/default"/>
    <dgm:cxn modelId="{BCBD3193-A97B-42B3-AE5F-7FF7449DB15F}" type="presOf" srcId="{228688A5-2A53-48A6-A264-F7DA34AFE0E9}" destId="{662AF270-266E-4C28-99DD-2C361D583C65}" srcOrd="0" destOrd="0" presId="urn:microsoft.com/office/officeart/2005/8/layout/default"/>
    <dgm:cxn modelId="{4D4EFD38-09FF-4E8D-B076-D81D8EBCF8D2}" srcId="{2604A035-D147-46ED-A437-5C6B3DAF50AD}" destId="{B2E2EB0E-5477-4DE7-A722-8FD7D56FB22B}" srcOrd="2" destOrd="0" parTransId="{C5BC3D9E-3DD2-486F-B982-DE79B7AB818C}" sibTransId="{A90EF329-5C45-40BA-94C8-F17EDA22D6CF}"/>
    <dgm:cxn modelId="{9A890CF9-1E3E-495C-BBFE-2C6F91C5579E}" type="presOf" srcId="{2604A035-D147-46ED-A437-5C6B3DAF50AD}" destId="{9DDAA1EF-1485-478D-85DA-3629540CBFBD}" srcOrd="0" destOrd="0" presId="urn:microsoft.com/office/officeart/2005/8/layout/default"/>
    <dgm:cxn modelId="{0C600A86-3182-433F-A70A-C1C2B00D3D9B}" srcId="{2604A035-D147-46ED-A437-5C6B3DAF50AD}" destId="{61003343-942A-494C-829C-BA37F6FAD7C1}" srcOrd="1" destOrd="0" parTransId="{4F73EC3A-936A-4182-869B-FA1F0505CC44}" sibTransId="{94E766C2-7487-4665-89C8-05F44ACB982A}"/>
    <dgm:cxn modelId="{C02CD516-7C7C-49C0-85A6-0F4885748042}" type="presParOf" srcId="{9DDAA1EF-1485-478D-85DA-3629540CBFBD}" destId="{662AF270-266E-4C28-99DD-2C361D583C65}" srcOrd="0" destOrd="0" presId="urn:microsoft.com/office/officeart/2005/8/layout/default"/>
    <dgm:cxn modelId="{175B19D7-B4E2-4419-9351-4DC335A0C268}" type="presParOf" srcId="{9DDAA1EF-1485-478D-85DA-3629540CBFBD}" destId="{898874D1-1452-49F7-A647-2CCD0474082F}" srcOrd="1" destOrd="0" presId="urn:microsoft.com/office/officeart/2005/8/layout/default"/>
    <dgm:cxn modelId="{E579429D-5386-4F7A-A7CE-9790B9D5B555}" type="presParOf" srcId="{9DDAA1EF-1485-478D-85DA-3629540CBFBD}" destId="{75AF4764-7D20-499C-B540-7C73ACE3F8D3}" srcOrd="2" destOrd="0" presId="urn:microsoft.com/office/officeart/2005/8/layout/default"/>
    <dgm:cxn modelId="{FF2FEC88-BD38-4C80-AAAF-87FBEEA3FFBC}" type="presParOf" srcId="{9DDAA1EF-1485-478D-85DA-3629540CBFBD}" destId="{CF0F64BE-7CE7-4E47-96F2-E7365AD107A3}" srcOrd="3" destOrd="0" presId="urn:microsoft.com/office/officeart/2005/8/layout/default"/>
    <dgm:cxn modelId="{009714D1-9038-494A-8F05-7A9B1B332CB1}" type="presParOf" srcId="{9DDAA1EF-1485-478D-85DA-3629540CBFBD}" destId="{E54F1BD3-16CF-4BBD-82C1-20B8F6620B0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04A035-D147-46ED-A437-5C6B3DAF50A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8688A5-2A53-48A6-A264-F7DA34AFE0E9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Aids the reader</a:t>
          </a:r>
          <a:endParaRPr lang="en-US" dirty="0"/>
        </a:p>
      </dgm:t>
    </dgm:pt>
    <dgm:pt modelId="{B4508B3C-BAC5-4D99-B602-98FA72FDCE66}" type="parTrans" cxnId="{E8068FF8-543E-492F-8149-F7981B39ABBA}">
      <dgm:prSet/>
      <dgm:spPr/>
      <dgm:t>
        <a:bodyPr/>
        <a:lstStyle/>
        <a:p>
          <a:endParaRPr lang="en-US"/>
        </a:p>
      </dgm:t>
    </dgm:pt>
    <dgm:pt modelId="{2A6BE2CD-F794-44D6-9E1C-57B44BD5E9EA}" type="sibTrans" cxnId="{E8068FF8-543E-492F-8149-F7981B39ABBA}">
      <dgm:prSet/>
      <dgm:spPr/>
      <dgm:t>
        <a:bodyPr/>
        <a:lstStyle/>
        <a:p>
          <a:endParaRPr lang="en-US"/>
        </a:p>
      </dgm:t>
    </dgm:pt>
    <dgm:pt modelId="{90B79CEA-6E0A-496B-AFE4-9AB84E44BE5E}">
      <dgm:prSet/>
      <dgm:spPr/>
      <dgm:t>
        <a:bodyPr/>
        <a:lstStyle/>
        <a:p>
          <a:r>
            <a:rPr lang="en-US" b="1" dirty="0" smtClean="0"/>
            <a:t>Promotes reuse</a:t>
          </a:r>
        </a:p>
      </dgm:t>
    </dgm:pt>
    <dgm:pt modelId="{BF20FD67-20E2-413B-B84A-601D0C040272}" type="parTrans" cxnId="{0B03B558-9365-4AAD-A044-202ED427FDDF}">
      <dgm:prSet/>
      <dgm:spPr/>
      <dgm:t>
        <a:bodyPr/>
        <a:lstStyle/>
        <a:p>
          <a:endParaRPr lang="en-US"/>
        </a:p>
      </dgm:t>
    </dgm:pt>
    <dgm:pt modelId="{647F72FD-B71F-471B-9D42-142F6D2A25F8}" type="sibTrans" cxnId="{0B03B558-9365-4AAD-A044-202ED427FDDF}">
      <dgm:prSet/>
      <dgm:spPr/>
      <dgm:t>
        <a:bodyPr/>
        <a:lstStyle/>
        <a:p>
          <a:endParaRPr lang="en-US"/>
        </a:p>
      </dgm:t>
    </dgm:pt>
    <dgm:pt modelId="{0769A02D-CFFF-48BD-86AD-14D9CA58EC9C}">
      <dgm:prSet/>
      <dgm:spPr/>
      <dgm:t>
        <a:bodyPr/>
        <a:lstStyle/>
        <a:p>
          <a:r>
            <a:rPr lang="en-US" b="1" dirty="0" smtClean="0"/>
            <a:t>Eases naming and testing</a:t>
          </a:r>
        </a:p>
      </dgm:t>
    </dgm:pt>
    <dgm:pt modelId="{48A141E2-A709-439D-8C19-2477B7B9E966}" type="parTrans" cxnId="{A063719D-D6BA-434F-BD32-9168D1659460}">
      <dgm:prSet/>
      <dgm:spPr/>
      <dgm:t>
        <a:bodyPr/>
        <a:lstStyle/>
        <a:p>
          <a:endParaRPr lang="en-US"/>
        </a:p>
      </dgm:t>
    </dgm:pt>
    <dgm:pt modelId="{DA619336-31BE-4DDF-A415-35B5A78B1D4A}" type="sibTrans" cxnId="{A063719D-D6BA-434F-BD32-9168D1659460}">
      <dgm:prSet/>
      <dgm:spPr/>
      <dgm:t>
        <a:bodyPr/>
        <a:lstStyle/>
        <a:p>
          <a:endParaRPr lang="en-US"/>
        </a:p>
      </dgm:t>
    </dgm:pt>
    <dgm:pt modelId="{9AC98C19-C1C1-46EB-9895-A045FCFA05B5}">
      <dgm:prSet/>
      <dgm:spPr/>
      <dgm:t>
        <a:bodyPr/>
        <a:lstStyle/>
        <a:p>
          <a:r>
            <a:rPr lang="en-US" b="1" dirty="0" smtClean="0"/>
            <a:t>Avoids side-effects</a:t>
          </a:r>
        </a:p>
      </dgm:t>
    </dgm:pt>
    <dgm:pt modelId="{C9A5B289-B642-499F-B720-AC575A6FFD50}" type="parTrans" cxnId="{92A385E4-FF78-448A-BA0A-6E960EB56DF3}">
      <dgm:prSet/>
      <dgm:spPr/>
      <dgm:t>
        <a:bodyPr/>
        <a:lstStyle/>
        <a:p>
          <a:endParaRPr lang="en-US"/>
        </a:p>
      </dgm:t>
    </dgm:pt>
    <dgm:pt modelId="{0ADA3B56-A1AE-450F-AC28-CF11CCF600F2}" type="sibTrans" cxnId="{92A385E4-FF78-448A-BA0A-6E960EB56DF3}">
      <dgm:prSet/>
      <dgm:spPr/>
      <dgm:t>
        <a:bodyPr/>
        <a:lstStyle/>
        <a:p>
          <a:endParaRPr lang="en-US"/>
        </a:p>
      </dgm:t>
    </dgm:pt>
    <dgm:pt modelId="{9DDAA1EF-1485-478D-85DA-3629540CBFBD}" type="pres">
      <dgm:prSet presAssocID="{2604A035-D147-46ED-A437-5C6B3DAF50A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62AF270-266E-4C28-99DD-2C361D583C65}" type="pres">
      <dgm:prSet presAssocID="{228688A5-2A53-48A6-A264-F7DA34AFE0E9}" presName="node" presStyleLbl="node1" presStyleIdx="0" presStyleCnt="4" custScaleY="93984" custLinFactNeighborX="2600" custLinFactNeighborY="10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874D1-1452-49F7-A647-2CCD0474082F}" type="pres">
      <dgm:prSet presAssocID="{2A6BE2CD-F794-44D6-9E1C-57B44BD5E9EA}" presName="sibTrans" presStyleCnt="0"/>
      <dgm:spPr/>
    </dgm:pt>
    <dgm:pt modelId="{64D5B40B-6A37-4764-8D25-6A4BE496F8FD}" type="pres">
      <dgm:prSet presAssocID="{90B79CEA-6E0A-496B-AFE4-9AB84E44BE5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CF3FE-D345-4821-8C44-AB03A1812F97}" type="pres">
      <dgm:prSet presAssocID="{647F72FD-B71F-471B-9D42-142F6D2A25F8}" presName="sibTrans" presStyleCnt="0"/>
      <dgm:spPr/>
    </dgm:pt>
    <dgm:pt modelId="{5701383B-0E1B-439D-89CE-B955BBF7439F}" type="pres">
      <dgm:prSet presAssocID="{0769A02D-CFFF-48BD-86AD-14D9CA58EC9C}" presName="node" presStyleLbl="node1" presStyleIdx="2" presStyleCnt="4" custLinFactNeighborX="-26" custLinFactNeighborY="-32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2CC66F-B86C-4E52-BE58-D70B24909D4A}" type="pres">
      <dgm:prSet presAssocID="{DA619336-31BE-4DDF-A415-35B5A78B1D4A}" presName="sibTrans" presStyleCnt="0"/>
      <dgm:spPr/>
    </dgm:pt>
    <dgm:pt modelId="{98AE8476-9047-40AE-B363-8043ED80B3FC}" type="pres">
      <dgm:prSet presAssocID="{9AC98C19-C1C1-46EB-9895-A045FCFA05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03B558-9365-4AAD-A044-202ED427FDDF}" srcId="{2604A035-D147-46ED-A437-5C6B3DAF50AD}" destId="{90B79CEA-6E0A-496B-AFE4-9AB84E44BE5E}" srcOrd="1" destOrd="0" parTransId="{BF20FD67-20E2-413B-B84A-601D0C040272}" sibTransId="{647F72FD-B71F-471B-9D42-142F6D2A25F8}"/>
    <dgm:cxn modelId="{22FF5667-30EF-4ED2-94F6-090890EA4D7A}" type="presOf" srcId="{9AC98C19-C1C1-46EB-9895-A045FCFA05B5}" destId="{98AE8476-9047-40AE-B363-8043ED80B3FC}" srcOrd="0" destOrd="0" presId="urn:microsoft.com/office/officeart/2005/8/layout/default"/>
    <dgm:cxn modelId="{E8068FF8-543E-492F-8149-F7981B39ABBA}" srcId="{2604A035-D147-46ED-A437-5C6B3DAF50AD}" destId="{228688A5-2A53-48A6-A264-F7DA34AFE0E9}" srcOrd="0" destOrd="0" parTransId="{B4508B3C-BAC5-4D99-B602-98FA72FDCE66}" sibTransId="{2A6BE2CD-F794-44D6-9E1C-57B44BD5E9EA}"/>
    <dgm:cxn modelId="{92A385E4-FF78-448A-BA0A-6E960EB56DF3}" srcId="{2604A035-D147-46ED-A437-5C6B3DAF50AD}" destId="{9AC98C19-C1C1-46EB-9895-A045FCFA05B5}" srcOrd="3" destOrd="0" parTransId="{C9A5B289-B642-499F-B720-AC575A6FFD50}" sibTransId="{0ADA3B56-A1AE-450F-AC28-CF11CCF600F2}"/>
    <dgm:cxn modelId="{8D83631F-3BAC-43B4-B5DB-320E78E1336D}" type="presOf" srcId="{228688A5-2A53-48A6-A264-F7DA34AFE0E9}" destId="{662AF270-266E-4C28-99DD-2C361D583C65}" srcOrd="0" destOrd="0" presId="urn:microsoft.com/office/officeart/2005/8/layout/default"/>
    <dgm:cxn modelId="{F5FF3EB8-BE05-4469-987E-D7530F1D4333}" type="presOf" srcId="{2604A035-D147-46ED-A437-5C6B3DAF50AD}" destId="{9DDAA1EF-1485-478D-85DA-3629540CBFBD}" srcOrd="0" destOrd="0" presId="urn:microsoft.com/office/officeart/2005/8/layout/default"/>
    <dgm:cxn modelId="{A063719D-D6BA-434F-BD32-9168D1659460}" srcId="{2604A035-D147-46ED-A437-5C6B3DAF50AD}" destId="{0769A02D-CFFF-48BD-86AD-14D9CA58EC9C}" srcOrd="2" destOrd="0" parTransId="{48A141E2-A709-439D-8C19-2477B7B9E966}" sibTransId="{DA619336-31BE-4DDF-A415-35B5A78B1D4A}"/>
    <dgm:cxn modelId="{66C7336D-C51E-43D3-92EF-871BB0644205}" type="presOf" srcId="{90B79CEA-6E0A-496B-AFE4-9AB84E44BE5E}" destId="{64D5B40B-6A37-4764-8D25-6A4BE496F8FD}" srcOrd="0" destOrd="0" presId="urn:microsoft.com/office/officeart/2005/8/layout/default"/>
    <dgm:cxn modelId="{F7B2A820-4135-4701-A039-3A45D524235F}" type="presOf" srcId="{0769A02D-CFFF-48BD-86AD-14D9CA58EC9C}" destId="{5701383B-0E1B-439D-89CE-B955BBF7439F}" srcOrd="0" destOrd="0" presId="urn:microsoft.com/office/officeart/2005/8/layout/default"/>
    <dgm:cxn modelId="{862B244A-1415-478F-807E-1224F5FAF330}" type="presParOf" srcId="{9DDAA1EF-1485-478D-85DA-3629540CBFBD}" destId="{662AF270-266E-4C28-99DD-2C361D583C65}" srcOrd="0" destOrd="0" presId="urn:microsoft.com/office/officeart/2005/8/layout/default"/>
    <dgm:cxn modelId="{78E2764D-6E60-4A4E-BBE8-21EBDE6606B3}" type="presParOf" srcId="{9DDAA1EF-1485-478D-85DA-3629540CBFBD}" destId="{898874D1-1452-49F7-A647-2CCD0474082F}" srcOrd="1" destOrd="0" presId="urn:microsoft.com/office/officeart/2005/8/layout/default"/>
    <dgm:cxn modelId="{322126BA-E334-4E89-A591-5F2B023A813F}" type="presParOf" srcId="{9DDAA1EF-1485-478D-85DA-3629540CBFBD}" destId="{64D5B40B-6A37-4764-8D25-6A4BE496F8FD}" srcOrd="2" destOrd="0" presId="urn:microsoft.com/office/officeart/2005/8/layout/default"/>
    <dgm:cxn modelId="{A4965FFA-F481-4CB4-BE1B-D67BBA78F227}" type="presParOf" srcId="{9DDAA1EF-1485-478D-85DA-3629540CBFBD}" destId="{2E4CF3FE-D345-4821-8C44-AB03A1812F97}" srcOrd="3" destOrd="0" presId="urn:microsoft.com/office/officeart/2005/8/layout/default"/>
    <dgm:cxn modelId="{7CC9F68D-B5BE-4D66-BAC4-256079F9765A}" type="presParOf" srcId="{9DDAA1EF-1485-478D-85DA-3629540CBFBD}" destId="{5701383B-0E1B-439D-89CE-B955BBF7439F}" srcOrd="4" destOrd="0" presId="urn:microsoft.com/office/officeart/2005/8/layout/default"/>
    <dgm:cxn modelId="{809C8FCA-F1F7-445C-A05D-D93C7F1899E3}" type="presParOf" srcId="{9DDAA1EF-1485-478D-85DA-3629540CBFBD}" destId="{7E2CC66F-B86C-4E52-BE58-D70B24909D4A}" srcOrd="5" destOrd="0" presId="urn:microsoft.com/office/officeart/2005/8/layout/default"/>
    <dgm:cxn modelId="{F0084A1E-8CA5-43D7-A088-90A7882AFC6B}" type="presParOf" srcId="{9DDAA1EF-1485-478D-85DA-3629540CBFBD}" destId="{98AE8476-9047-40AE-B363-8043ED80B3F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0C8C21-AE65-4EEC-A820-AEBB9A1A4AA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728AB2-FBB2-4854-BAD4-50FF56943F16}">
      <dgm:prSet phldrT="[Text]"/>
      <dgm:spPr/>
      <dgm:t>
        <a:bodyPr/>
        <a:lstStyle/>
        <a:p>
          <a:r>
            <a:rPr lang="en-US" dirty="0" smtClean="0"/>
            <a:t>Whitespace &amp; Comments</a:t>
          </a:r>
          <a:endParaRPr lang="en-US" dirty="0"/>
        </a:p>
      </dgm:t>
    </dgm:pt>
    <dgm:pt modelId="{F5C11004-6F50-4A4A-AC64-922351BDA07F}" type="parTrans" cxnId="{8E8CA59B-2FAF-4ACD-B820-B284137437FC}">
      <dgm:prSet/>
      <dgm:spPr/>
      <dgm:t>
        <a:bodyPr/>
        <a:lstStyle/>
        <a:p>
          <a:endParaRPr lang="en-US"/>
        </a:p>
      </dgm:t>
    </dgm:pt>
    <dgm:pt modelId="{A57B3C32-0CA8-46EE-8F5E-DE3AF67A9651}" type="sibTrans" cxnId="{8E8CA59B-2FAF-4ACD-B820-B284137437FC}">
      <dgm:prSet/>
      <dgm:spPr/>
      <dgm:t>
        <a:bodyPr/>
        <a:lstStyle/>
        <a:p>
          <a:endParaRPr lang="en-US"/>
        </a:p>
      </dgm:t>
    </dgm:pt>
    <dgm:pt modelId="{AB2C4551-36E9-4C62-9EAB-46A584F46DD0}">
      <dgm:prSet/>
      <dgm:spPr/>
      <dgm:t>
        <a:bodyPr/>
        <a:lstStyle/>
        <a:p>
          <a:r>
            <a:rPr lang="en-US" dirty="0" smtClean="0"/>
            <a:t>Scrolling required</a:t>
          </a:r>
          <a:endParaRPr lang="en-US" dirty="0"/>
        </a:p>
      </dgm:t>
    </dgm:pt>
    <dgm:pt modelId="{D0C535F0-5148-45B7-9712-C10F9D6C8C02}" type="parTrans" cxnId="{FBC7776C-B6BA-4A59-91A3-80309649E7CE}">
      <dgm:prSet/>
      <dgm:spPr/>
      <dgm:t>
        <a:bodyPr/>
        <a:lstStyle/>
        <a:p>
          <a:endParaRPr lang="en-US"/>
        </a:p>
      </dgm:t>
    </dgm:pt>
    <dgm:pt modelId="{CAEB032B-9ECD-4BB9-AAA5-7F47CFB0AE35}" type="sibTrans" cxnId="{FBC7776C-B6BA-4A59-91A3-80309649E7CE}">
      <dgm:prSet/>
      <dgm:spPr/>
      <dgm:t>
        <a:bodyPr/>
        <a:lstStyle/>
        <a:p>
          <a:endParaRPr lang="en-US"/>
        </a:p>
      </dgm:t>
    </dgm:pt>
    <dgm:pt modelId="{23811EFA-058A-4159-BC9B-568ECE90BBD8}">
      <dgm:prSet/>
      <dgm:spPr/>
      <dgm:t>
        <a:bodyPr/>
        <a:lstStyle/>
        <a:p>
          <a:r>
            <a:rPr lang="en-US" dirty="0" smtClean="0"/>
            <a:t>Naming issues</a:t>
          </a:r>
          <a:endParaRPr lang="en-US" dirty="0"/>
        </a:p>
      </dgm:t>
    </dgm:pt>
    <dgm:pt modelId="{3FEA70F7-044A-4B00-837A-E1AAF0A4F63C}" type="parTrans" cxnId="{56B98B14-19F5-43B0-B56E-488651530D48}">
      <dgm:prSet/>
      <dgm:spPr/>
      <dgm:t>
        <a:bodyPr/>
        <a:lstStyle/>
        <a:p>
          <a:endParaRPr lang="en-US"/>
        </a:p>
      </dgm:t>
    </dgm:pt>
    <dgm:pt modelId="{DF267F41-F66F-4D74-888E-7BAFED22E6D8}" type="sibTrans" cxnId="{56B98B14-19F5-43B0-B56E-488651530D48}">
      <dgm:prSet/>
      <dgm:spPr/>
      <dgm:t>
        <a:bodyPr/>
        <a:lstStyle/>
        <a:p>
          <a:endParaRPr lang="en-US"/>
        </a:p>
      </dgm:t>
    </dgm:pt>
    <dgm:pt modelId="{D7CB795E-1BBC-4BCC-B85C-E64D1497CD83}">
      <dgm:prSet/>
      <dgm:spPr/>
      <dgm:t>
        <a:bodyPr/>
        <a:lstStyle/>
        <a:p>
          <a:r>
            <a:rPr lang="en-US" dirty="0" smtClean="0"/>
            <a:t>Multiple Conditionals</a:t>
          </a:r>
          <a:endParaRPr lang="en-US" dirty="0"/>
        </a:p>
      </dgm:t>
    </dgm:pt>
    <dgm:pt modelId="{C22726F8-E021-4D3E-B6FC-3F9C08C53795}" type="parTrans" cxnId="{EE9BC7C6-BB52-4AEE-B8B8-59FF035A64DC}">
      <dgm:prSet/>
      <dgm:spPr/>
      <dgm:t>
        <a:bodyPr/>
        <a:lstStyle/>
        <a:p>
          <a:endParaRPr lang="en-US"/>
        </a:p>
      </dgm:t>
    </dgm:pt>
    <dgm:pt modelId="{9F021AE2-DFFE-424E-9523-404FB804FE5D}" type="sibTrans" cxnId="{EE9BC7C6-BB52-4AEE-B8B8-59FF035A64DC}">
      <dgm:prSet/>
      <dgm:spPr/>
      <dgm:t>
        <a:bodyPr/>
        <a:lstStyle/>
        <a:p>
          <a:endParaRPr lang="en-US"/>
        </a:p>
      </dgm:t>
    </dgm:pt>
    <dgm:pt modelId="{C99C9BCF-F911-4729-917D-5C125BA90E12}">
      <dgm:prSet/>
      <dgm:spPr/>
      <dgm:t>
        <a:bodyPr/>
        <a:lstStyle/>
        <a:p>
          <a:r>
            <a:rPr lang="en-US" dirty="0" smtClean="0"/>
            <a:t>Hard to digest</a:t>
          </a:r>
          <a:endParaRPr lang="en-US" dirty="0"/>
        </a:p>
      </dgm:t>
    </dgm:pt>
    <dgm:pt modelId="{C8155A44-2086-4902-9D5E-FEEEE1463D0D}" type="parTrans" cxnId="{B50E8D26-316A-4743-B428-CDB7CA1D3993}">
      <dgm:prSet/>
      <dgm:spPr/>
      <dgm:t>
        <a:bodyPr/>
        <a:lstStyle/>
        <a:p>
          <a:endParaRPr lang="en-US"/>
        </a:p>
      </dgm:t>
    </dgm:pt>
    <dgm:pt modelId="{F0ECBC41-8ACF-4E20-9DD6-4FE9E6D4371F}" type="sibTrans" cxnId="{B50E8D26-316A-4743-B428-CDB7CA1D3993}">
      <dgm:prSet/>
      <dgm:spPr/>
      <dgm:t>
        <a:bodyPr/>
        <a:lstStyle/>
        <a:p>
          <a:endParaRPr lang="en-US"/>
        </a:p>
      </dgm:t>
    </dgm:pt>
    <dgm:pt modelId="{95CFDCFA-9A96-4988-A4B5-861C097305B3}" type="pres">
      <dgm:prSet presAssocID="{740C8C21-AE65-4EEC-A820-AEBB9A1A4AA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EB5154-55C2-487D-8BCD-FFEF77258059}" type="pres">
      <dgm:prSet presAssocID="{AD728AB2-FBB2-4854-BAD4-50FF56943F1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22BAF-DD3A-4AC7-950B-E8DF29DEB82C}" type="pres">
      <dgm:prSet presAssocID="{A57B3C32-0CA8-46EE-8F5E-DE3AF67A9651}" presName="sibTrans" presStyleCnt="0"/>
      <dgm:spPr/>
    </dgm:pt>
    <dgm:pt modelId="{F297565A-043A-4670-8B19-C170394056BD}" type="pres">
      <dgm:prSet presAssocID="{AB2C4551-36E9-4C62-9EAB-46A584F46DD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321E9-F093-4712-B77F-58B4C3603579}" type="pres">
      <dgm:prSet presAssocID="{CAEB032B-9ECD-4BB9-AAA5-7F47CFB0AE35}" presName="sibTrans" presStyleCnt="0"/>
      <dgm:spPr/>
    </dgm:pt>
    <dgm:pt modelId="{99CBA562-2F0A-4A8C-AB3A-77B522C4480F}" type="pres">
      <dgm:prSet presAssocID="{23811EFA-058A-4159-BC9B-568ECE90BBD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DCC0A-E131-4A0F-A61A-D956034F90DD}" type="pres">
      <dgm:prSet presAssocID="{DF267F41-F66F-4D74-888E-7BAFED22E6D8}" presName="sibTrans" presStyleCnt="0"/>
      <dgm:spPr/>
    </dgm:pt>
    <dgm:pt modelId="{36CCE5E3-577C-4746-8672-27EA73ECA42B}" type="pres">
      <dgm:prSet presAssocID="{D7CB795E-1BBC-4BCC-B85C-E64D1497CD8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FC4440-1B80-4EEF-9D74-9F3E94D0B8F2}" type="pres">
      <dgm:prSet presAssocID="{9F021AE2-DFFE-424E-9523-404FB804FE5D}" presName="sibTrans" presStyleCnt="0"/>
      <dgm:spPr/>
    </dgm:pt>
    <dgm:pt modelId="{7AAD3583-1A72-4C89-B8B9-01A8C9999AB5}" type="pres">
      <dgm:prSet presAssocID="{C99C9BCF-F911-4729-917D-5C125BA90E1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A348B7-A521-4031-8F6C-6907FFD3577D}" type="presOf" srcId="{740C8C21-AE65-4EEC-A820-AEBB9A1A4AA6}" destId="{95CFDCFA-9A96-4988-A4B5-861C097305B3}" srcOrd="0" destOrd="0" presId="urn:microsoft.com/office/officeart/2005/8/layout/default"/>
    <dgm:cxn modelId="{56B98B14-19F5-43B0-B56E-488651530D48}" srcId="{740C8C21-AE65-4EEC-A820-AEBB9A1A4AA6}" destId="{23811EFA-058A-4159-BC9B-568ECE90BBD8}" srcOrd="2" destOrd="0" parTransId="{3FEA70F7-044A-4B00-837A-E1AAF0A4F63C}" sibTransId="{DF267F41-F66F-4D74-888E-7BAFED22E6D8}"/>
    <dgm:cxn modelId="{AB37DF13-51E7-4C49-B08D-2AF66B32A991}" type="presOf" srcId="{23811EFA-058A-4159-BC9B-568ECE90BBD8}" destId="{99CBA562-2F0A-4A8C-AB3A-77B522C4480F}" srcOrd="0" destOrd="0" presId="urn:microsoft.com/office/officeart/2005/8/layout/default"/>
    <dgm:cxn modelId="{2C45282D-FA95-446A-ACC7-447382C12265}" type="presOf" srcId="{C99C9BCF-F911-4729-917D-5C125BA90E12}" destId="{7AAD3583-1A72-4C89-B8B9-01A8C9999AB5}" srcOrd="0" destOrd="0" presId="urn:microsoft.com/office/officeart/2005/8/layout/default"/>
    <dgm:cxn modelId="{AACFF762-A066-467F-9406-93F3E89B6601}" type="presOf" srcId="{D7CB795E-1BBC-4BCC-B85C-E64D1497CD83}" destId="{36CCE5E3-577C-4746-8672-27EA73ECA42B}" srcOrd="0" destOrd="0" presId="urn:microsoft.com/office/officeart/2005/8/layout/default"/>
    <dgm:cxn modelId="{EE9BC7C6-BB52-4AEE-B8B8-59FF035A64DC}" srcId="{740C8C21-AE65-4EEC-A820-AEBB9A1A4AA6}" destId="{D7CB795E-1BBC-4BCC-B85C-E64D1497CD83}" srcOrd="3" destOrd="0" parTransId="{C22726F8-E021-4D3E-B6FC-3F9C08C53795}" sibTransId="{9F021AE2-DFFE-424E-9523-404FB804FE5D}"/>
    <dgm:cxn modelId="{90BFEC16-EFF4-4A77-9873-A9244F3276C9}" type="presOf" srcId="{AB2C4551-36E9-4C62-9EAB-46A584F46DD0}" destId="{F297565A-043A-4670-8B19-C170394056BD}" srcOrd="0" destOrd="0" presId="urn:microsoft.com/office/officeart/2005/8/layout/default"/>
    <dgm:cxn modelId="{8E8CA59B-2FAF-4ACD-B820-B284137437FC}" srcId="{740C8C21-AE65-4EEC-A820-AEBB9A1A4AA6}" destId="{AD728AB2-FBB2-4854-BAD4-50FF56943F16}" srcOrd="0" destOrd="0" parTransId="{F5C11004-6F50-4A4A-AC64-922351BDA07F}" sibTransId="{A57B3C32-0CA8-46EE-8F5E-DE3AF67A9651}"/>
    <dgm:cxn modelId="{F33C2985-EC93-4129-9641-F18115DE5A70}" type="presOf" srcId="{AD728AB2-FBB2-4854-BAD4-50FF56943F16}" destId="{B0EB5154-55C2-487D-8BCD-FFEF77258059}" srcOrd="0" destOrd="0" presId="urn:microsoft.com/office/officeart/2005/8/layout/default"/>
    <dgm:cxn modelId="{FBC7776C-B6BA-4A59-91A3-80309649E7CE}" srcId="{740C8C21-AE65-4EEC-A820-AEBB9A1A4AA6}" destId="{AB2C4551-36E9-4C62-9EAB-46A584F46DD0}" srcOrd="1" destOrd="0" parTransId="{D0C535F0-5148-45B7-9712-C10F9D6C8C02}" sibTransId="{CAEB032B-9ECD-4BB9-AAA5-7F47CFB0AE35}"/>
    <dgm:cxn modelId="{B50E8D26-316A-4743-B428-CDB7CA1D3993}" srcId="{740C8C21-AE65-4EEC-A820-AEBB9A1A4AA6}" destId="{C99C9BCF-F911-4729-917D-5C125BA90E12}" srcOrd="4" destOrd="0" parTransId="{C8155A44-2086-4902-9D5E-FEEEE1463D0D}" sibTransId="{F0ECBC41-8ACF-4E20-9DD6-4FE9E6D4371F}"/>
    <dgm:cxn modelId="{9B286B93-E51C-446D-B678-E373DC329A4F}" type="presParOf" srcId="{95CFDCFA-9A96-4988-A4B5-861C097305B3}" destId="{B0EB5154-55C2-487D-8BCD-FFEF77258059}" srcOrd="0" destOrd="0" presId="urn:microsoft.com/office/officeart/2005/8/layout/default"/>
    <dgm:cxn modelId="{C9DAFD10-CCF6-46EB-87B0-377FDA208AD4}" type="presParOf" srcId="{95CFDCFA-9A96-4988-A4B5-861C097305B3}" destId="{80422BAF-DD3A-4AC7-950B-E8DF29DEB82C}" srcOrd="1" destOrd="0" presId="urn:microsoft.com/office/officeart/2005/8/layout/default"/>
    <dgm:cxn modelId="{FFF99733-B434-46D2-BF51-AE4CAB4C7777}" type="presParOf" srcId="{95CFDCFA-9A96-4988-A4B5-861C097305B3}" destId="{F297565A-043A-4670-8B19-C170394056BD}" srcOrd="2" destOrd="0" presId="urn:microsoft.com/office/officeart/2005/8/layout/default"/>
    <dgm:cxn modelId="{B787B68D-975C-4CC9-A469-CFB4E9883A1A}" type="presParOf" srcId="{95CFDCFA-9A96-4988-A4B5-861C097305B3}" destId="{B59321E9-F093-4712-B77F-58B4C3603579}" srcOrd="3" destOrd="0" presId="urn:microsoft.com/office/officeart/2005/8/layout/default"/>
    <dgm:cxn modelId="{F2D3A8A2-8C7B-4DF7-AA8A-2801BC0CA265}" type="presParOf" srcId="{95CFDCFA-9A96-4988-A4B5-861C097305B3}" destId="{99CBA562-2F0A-4A8C-AB3A-77B522C4480F}" srcOrd="4" destOrd="0" presId="urn:microsoft.com/office/officeart/2005/8/layout/default"/>
    <dgm:cxn modelId="{9FEBBCA0-13C7-4121-A2E7-74D508D95563}" type="presParOf" srcId="{95CFDCFA-9A96-4988-A4B5-861C097305B3}" destId="{B5CDCC0A-E131-4A0F-A61A-D956034F90DD}" srcOrd="5" destOrd="0" presId="urn:microsoft.com/office/officeart/2005/8/layout/default"/>
    <dgm:cxn modelId="{BE3ED4C6-A9D5-472A-8FBF-6F840932D9EB}" type="presParOf" srcId="{95CFDCFA-9A96-4988-A4B5-861C097305B3}" destId="{36CCE5E3-577C-4746-8672-27EA73ECA42B}" srcOrd="6" destOrd="0" presId="urn:microsoft.com/office/officeart/2005/8/layout/default"/>
    <dgm:cxn modelId="{620B675C-026B-4260-A398-CD5A96B3BEA4}" type="presParOf" srcId="{95CFDCFA-9A96-4988-A4B5-861C097305B3}" destId="{00FC4440-1B80-4EEF-9D74-9F3E94D0B8F2}" srcOrd="7" destOrd="0" presId="urn:microsoft.com/office/officeart/2005/8/layout/default"/>
    <dgm:cxn modelId="{02D5FA64-F475-4856-942C-0F35A2EA1205}" type="presParOf" srcId="{95CFDCFA-9A96-4988-A4B5-861C097305B3}" destId="{7AAD3583-1A72-4C89-B8B9-01A8C9999AB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AA8C2A-4105-4DA2-9137-1DC22214CA4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1D6212-8BD9-4F6F-B513-F0FB9CA3790B}">
      <dgm:prSet phldrT="[Text]"/>
      <dgm:spPr/>
      <dgm:t>
        <a:bodyPr/>
        <a:lstStyle/>
        <a:p>
          <a:r>
            <a:rPr lang="en-US" dirty="0" smtClean="0"/>
            <a:t>Redundant</a:t>
          </a:r>
          <a:endParaRPr lang="en-US" dirty="0"/>
        </a:p>
      </dgm:t>
    </dgm:pt>
    <dgm:pt modelId="{50AD2258-27DF-45B4-B9B1-1B2529D5A2AF}" type="parTrans" cxnId="{AD8DB4AA-8C56-4B9C-BB61-EC23897C949C}">
      <dgm:prSet/>
      <dgm:spPr/>
      <dgm:t>
        <a:bodyPr/>
        <a:lstStyle/>
        <a:p>
          <a:endParaRPr lang="en-US"/>
        </a:p>
      </dgm:t>
    </dgm:pt>
    <dgm:pt modelId="{B48BFF7F-961A-4FFC-A66B-375F509299AC}" type="sibTrans" cxnId="{AD8DB4AA-8C56-4B9C-BB61-EC23897C949C}">
      <dgm:prSet/>
      <dgm:spPr/>
      <dgm:t>
        <a:bodyPr/>
        <a:lstStyle/>
        <a:p>
          <a:endParaRPr lang="en-US"/>
        </a:p>
      </dgm:t>
    </dgm:pt>
    <dgm:pt modelId="{5E690F5B-1EAC-4FB9-9C48-890BB361F69C}">
      <dgm:prSet/>
      <dgm:spPr/>
      <dgm:t>
        <a:bodyPr/>
        <a:lstStyle/>
        <a:p>
          <a:r>
            <a:rPr lang="en-US" dirty="0" smtClean="0"/>
            <a:t>Intent</a:t>
          </a:r>
          <a:endParaRPr lang="en-US" dirty="0"/>
        </a:p>
      </dgm:t>
    </dgm:pt>
    <dgm:pt modelId="{A84BB183-DF86-4F44-AF96-93CC9910D7CD}" type="parTrans" cxnId="{B4540BF9-308D-4D53-9D4F-372992D1D9A2}">
      <dgm:prSet/>
      <dgm:spPr/>
      <dgm:t>
        <a:bodyPr/>
        <a:lstStyle/>
        <a:p>
          <a:endParaRPr lang="en-US"/>
        </a:p>
      </dgm:t>
    </dgm:pt>
    <dgm:pt modelId="{455F5660-A7AB-4F16-933A-7E367F5FFCDF}" type="sibTrans" cxnId="{B4540BF9-308D-4D53-9D4F-372992D1D9A2}">
      <dgm:prSet/>
      <dgm:spPr/>
      <dgm:t>
        <a:bodyPr/>
        <a:lstStyle/>
        <a:p>
          <a:endParaRPr lang="en-US"/>
        </a:p>
      </dgm:t>
    </dgm:pt>
    <dgm:pt modelId="{6105BDF6-A75B-4268-812A-973F6C8DACF2}">
      <dgm:prSet/>
      <dgm:spPr/>
      <dgm:t>
        <a:bodyPr/>
        <a:lstStyle/>
        <a:p>
          <a:r>
            <a:rPr lang="en-US" dirty="0" smtClean="0"/>
            <a:t>Apology</a:t>
          </a:r>
          <a:endParaRPr lang="en-US" dirty="0"/>
        </a:p>
      </dgm:t>
    </dgm:pt>
    <dgm:pt modelId="{753175AE-1217-4AB2-9117-AB1596900C37}" type="parTrans" cxnId="{C3066CBD-EA3C-4F58-BC40-9C8CB3E027D8}">
      <dgm:prSet/>
      <dgm:spPr/>
      <dgm:t>
        <a:bodyPr/>
        <a:lstStyle/>
        <a:p>
          <a:endParaRPr lang="en-US"/>
        </a:p>
      </dgm:t>
    </dgm:pt>
    <dgm:pt modelId="{79C7BB9A-3575-4206-8CE7-7489A19699FD}" type="sibTrans" cxnId="{C3066CBD-EA3C-4F58-BC40-9C8CB3E027D8}">
      <dgm:prSet/>
      <dgm:spPr/>
      <dgm:t>
        <a:bodyPr/>
        <a:lstStyle/>
        <a:p>
          <a:endParaRPr lang="en-US"/>
        </a:p>
      </dgm:t>
    </dgm:pt>
    <dgm:pt modelId="{279398F0-2298-47A9-965B-63466D35E29B}">
      <dgm:prSet/>
      <dgm:spPr/>
      <dgm:t>
        <a:bodyPr/>
        <a:lstStyle/>
        <a:p>
          <a:r>
            <a:rPr lang="en-US" dirty="0" smtClean="0"/>
            <a:t>Zombie Code</a:t>
          </a:r>
          <a:endParaRPr lang="en-US" dirty="0"/>
        </a:p>
      </dgm:t>
    </dgm:pt>
    <dgm:pt modelId="{C5F6CE80-DD31-4D1B-AF7D-5C04FD95678C}" type="parTrans" cxnId="{8CF8F57C-A88E-4154-85A5-293FBB42FEFD}">
      <dgm:prSet/>
      <dgm:spPr/>
      <dgm:t>
        <a:bodyPr/>
        <a:lstStyle/>
        <a:p>
          <a:endParaRPr lang="en-US"/>
        </a:p>
      </dgm:t>
    </dgm:pt>
    <dgm:pt modelId="{FF6EDFC3-23C8-49CE-A464-92206D0B3029}" type="sibTrans" cxnId="{8CF8F57C-A88E-4154-85A5-293FBB42FEFD}">
      <dgm:prSet/>
      <dgm:spPr/>
      <dgm:t>
        <a:bodyPr/>
        <a:lstStyle/>
        <a:p>
          <a:endParaRPr lang="en-US"/>
        </a:p>
      </dgm:t>
    </dgm:pt>
    <dgm:pt modelId="{B58F2755-C914-4CFC-8EE5-3A1009997653}">
      <dgm:prSet/>
      <dgm:spPr/>
      <dgm:t>
        <a:bodyPr/>
        <a:lstStyle/>
        <a:p>
          <a:r>
            <a:rPr lang="en-US" dirty="0" smtClean="0"/>
            <a:t>Divider</a:t>
          </a:r>
          <a:endParaRPr lang="en-US" dirty="0"/>
        </a:p>
      </dgm:t>
    </dgm:pt>
    <dgm:pt modelId="{0594E5EC-B9FB-4613-B545-82C9E70E0CD2}" type="parTrans" cxnId="{F1559510-3E71-4F43-8A07-6E62378AE71E}">
      <dgm:prSet/>
      <dgm:spPr/>
      <dgm:t>
        <a:bodyPr/>
        <a:lstStyle/>
        <a:p>
          <a:endParaRPr lang="en-US"/>
        </a:p>
      </dgm:t>
    </dgm:pt>
    <dgm:pt modelId="{150FFAA0-A79D-40B9-85D4-A2792E625DDC}" type="sibTrans" cxnId="{F1559510-3E71-4F43-8A07-6E62378AE71E}">
      <dgm:prSet/>
      <dgm:spPr/>
      <dgm:t>
        <a:bodyPr/>
        <a:lstStyle/>
        <a:p>
          <a:endParaRPr lang="en-US"/>
        </a:p>
      </dgm:t>
    </dgm:pt>
    <dgm:pt modelId="{64AC2AB9-BB63-4DC2-B081-0D77EF31F1C1}">
      <dgm:prSet/>
      <dgm:spPr/>
      <dgm:t>
        <a:bodyPr/>
        <a:lstStyle/>
        <a:p>
          <a:r>
            <a:rPr lang="en-US" dirty="0" smtClean="0"/>
            <a:t>Defect Log</a:t>
          </a:r>
          <a:endParaRPr lang="en-US" dirty="0"/>
        </a:p>
      </dgm:t>
    </dgm:pt>
    <dgm:pt modelId="{6EDFD7DF-E62F-4A8B-9736-A677FAACC56A}" type="parTrans" cxnId="{8D259B4D-1FFF-41EB-A630-F1F2B0047707}">
      <dgm:prSet/>
      <dgm:spPr/>
      <dgm:t>
        <a:bodyPr/>
        <a:lstStyle/>
        <a:p>
          <a:endParaRPr lang="en-US"/>
        </a:p>
      </dgm:t>
    </dgm:pt>
    <dgm:pt modelId="{8F91DF39-B296-4FBA-964F-4A577A774303}" type="sibTrans" cxnId="{8D259B4D-1FFF-41EB-A630-F1F2B0047707}">
      <dgm:prSet/>
      <dgm:spPr/>
      <dgm:t>
        <a:bodyPr/>
        <a:lstStyle/>
        <a:p>
          <a:endParaRPr lang="en-US"/>
        </a:p>
      </dgm:t>
    </dgm:pt>
    <dgm:pt modelId="{5259B0A1-F493-4F85-8A60-1638A515ADA3}" type="pres">
      <dgm:prSet presAssocID="{64AA8C2A-4105-4DA2-9137-1DC22214CA4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785CD-3736-4F05-8B6C-BA48F23939A2}" type="pres">
      <dgm:prSet presAssocID="{3C1D6212-8BD9-4F6F-B513-F0FB9CA3790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1AC6E-0E76-4574-86D1-28AAFDBD273D}" type="pres">
      <dgm:prSet presAssocID="{B48BFF7F-961A-4FFC-A66B-375F509299AC}" presName="sibTrans" presStyleCnt="0"/>
      <dgm:spPr/>
    </dgm:pt>
    <dgm:pt modelId="{AB31C62C-8E18-4B8D-97B3-18EBA5384B48}" type="pres">
      <dgm:prSet presAssocID="{5E690F5B-1EAC-4FB9-9C48-890BB361F69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5C3440-F376-4E4D-8405-7E553D590346}" type="pres">
      <dgm:prSet presAssocID="{455F5660-A7AB-4F16-933A-7E367F5FFCDF}" presName="sibTrans" presStyleCnt="0"/>
      <dgm:spPr/>
    </dgm:pt>
    <dgm:pt modelId="{8007AD0B-436B-4894-B0E9-AFF9486FB497}" type="pres">
      <dgm:prSet presAssocID="{6105BDF6-A75B-4268-812A-973F6C8DACF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7825DB-9D21-4902-B5A1-545A8DB35040}" type="pres">
      <dgm:prSet presAssocID="{79C7BB9A-3575-4206-8CE7-7489A19699FD}" presName="sibTrans" presStyleCnt="0"/>
      <dgm:spPr/>
    </dgm:pt>
    <dgm:pt modelId="{F0B7E590-B429-4F99-9B24-6FA5DC5046B5}" type="pres">
      <dgm:prSet presAssocID="{279398F0-2298-47A9-965B-63466D35E29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37F09-3076-4F1C-8318-C0C4256A4DD1}" type="pres">
      <dgm:prSet presAssocID="{FF6EDFC3-23C8-49CE-A464-92206D0B3029}" presName="sibTrans" presStyleCnt="0"/>
      <dgm:spPr/>
    </dgm:pt>
    <dgm:pt modelId="{7E1A1995-07CA-405F-BC91-A5D619B4329B}" type="pres">
      <dgm:prSet presAssocID="{B58F2755-C914-4CFC-8EE5-3A100999765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C016F-DDF5-46AD-AB65-E53D5DB94D87}" type="pres">
      <dgm:prSet presAssocID="{150FFAA0-A79D-40B9-85D4-A2792E625DDC}" presName="sibTrans" presStyleCnt="0"/>
      <dgm:spPr/>
    </dgm:pt>
    <dgm:pt modelId="{13F48282-371A-4692-BC20-B76BFF775AE4}" type="pres">
      <dgm:prSet presAssocID="{64AC2AB9-BB63-4DC2-B081-0D77EF31F1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DEA8BB-6BEA-495E-B394-E9FEE88F99D7}" type="presOf" srcId="{279398F0-2298-47A9-965B-63466D35E29B}" destId="{F0B7E590-B429-4F99-9B24-6FA5DC5046B5}" srcOrd="0" destOrd="0" presId="urn:microsoft.com/office/officeart/2005/8/layout/default"/>
    <dgm:cxn modelId="{9F119E45-BB3F-4CB9-AFA1-AE4A10910124}" type="presOf" srcId="{64AA8C2A-4105-4DA2-9137-1DC22214CA46}" destId="{5259B0A1-F493-4F85-8A60-1638A515ADA3}" srcOrd="0" destOrd="0" presId="urn:microsoft.com/office/officeart/2005/8/layout/default"/>
    <dgm:cxn modelId="{F1559510-3E71-4F43-8A07-6E62378AE71E}" srcId="{64AA8C2A-4105-4DA2-9137-1DC22214CA46}" destId="{B58F2755-C914-4CFC-8EE5-3A1009997653}" srcOrd="4" destOrd="0" parTransId="{0594E5EC-B9FB-4613-B545-82C9E70E0CD2}" sibTransId="{150FFAA0-A79D-40B9-85D4-A2792E625DDC}"/>
    <dgm:cxn modelId="{AD8DB4AA-8C56-4B9C-BB61-EC23897C949C}" srcId="{64AA8C2A-4105-4DA2-9137-1DC22214CA46}" destId="{3C1D6212-8BD9-4F6F-B513-F0FB9CA3790B}" srcOrd="0" destOrd="0" parTransId="{50AD2258-27DF-45B4-B9B1-1B2529D5A2AF}" sibTransId="{B48BFF7F-961A-4FFC-A66B-375F509299AC}"/>
    <dgm:cxn modelId="{8CF8F57C-A88E-4154-85A5-293FBB42FEFD}" srcId="{64AA8C2A-4105-4DA2-9137-1DC22214CA46}" destId="{279398F0-2298-47A9-965B-63466D35E29B}" srcOrd="3" destOrd="0" parTransId="{C5F6CE80-DD31-4D1B-AF7D-5C04FD95678C}" sibTransId="{FF6EDFC3-23C8-49CE-A464-92206D0B3029}"/>
    <dgm:cxn modelId="{64BCFD13-786B-4BE8-82F9-553B39187809}" type="presOf" srcId="{64AC2AB9-BB63-4DC2-B081-0D77EF31F1C1}" destId="{13F48282-371A-4692-BC20-B76BFF775AE4}" srcOrd="0" destOrd="0" presId="urn:microsoft.com/office/officeart/2005/8/layout/default"/>
    <dgm:cxn modelId="{B4540BF9-308D-4D53-9D4F-372992D1D9A2}" srcId="{64AA8C2A-4105-4DA2-9137-1DC22214CA46}" destId="{5E690F5B-1EAC-4FB9-9C48-890BB361F69C}" srcOrd="1" destOrd="0" parTransId="{A84BB183-DF86-4F44-AF96-93CC9910D7CD}" sibTransId="{455F5660-A7AB-4F16-933A-7E367F5FFCDF}"/>
    <dgm:cxn modelId="{C3066CBD-EA3C-4F58-BC40-9C8CB3E027D8}" srcId="{64AA8C2A-4105-4DA2-9137-1DC22214CA46}" destId="{6105BDF6-A75B-4268-812A-973F6C8DACF2}" srcOrd="2" destOrd="0" parTransId="{753175AE-1217-4AB2-9117-AB1596900C37}" sibTransId="{79C7BB9A-3575-4206-8CE7-7489A19699FD}"/>
    <dgm:cxn modelId="{F084595E-48FA-4B74-B03F-97F7A463F4BE}" type="presOf" srcId="{B58F2755-C914-4CFC-8EE5-3A1009997653}" destId="{7E1A1995-07CA-405F-BC91-A5D619B4329B}" srcOrd="0" destOrd="0" presId="urn:microsoft.com/office/officeart/2005/8/layout/default"/>
    <dgm:cxn modelId="{818A91C7-A2E2-48A1-9488-41DCC5B3D352}" type="presOf" srcId="{6105BDF6-A75B-4268-812A-973F6C8DACF2}" destId="{8007AD0B-436B-4894-B0E9-AFF9486FB497}" srcOrd="0" destOrd="0" presId="urn:microsoft.com/office/officeart/2005/8/layout/default"/>
    <dgm:cxn modelId="{8D259B4D-1FFF-41EB-A630-F1F2B0047707}" srcId="{64AA8C2A-4105-4DA2-9137-1DC22214CA46}" destId="{64AC2AB9-BB63-4DC2-B081-0D77EF31F1C1}" srcOrd="5" destOrd="0" parTransId="{6EDFD7DF-E62F-4A8B-9736-A677FAACC56A}" sibTransId="{8F91DF39-B296-4FBA-964F-4A577A774303}"/>
    <dgm:cxn modelId="{03A9A187-5AB7-4ECE-8BA1-ADA75E4E987A}" type="presOf" srcId="{5E690F5B-1EAC-4FB9-9C48-890BB361F69C}" destId="{AB31C62C-8E18-4B8D-97B3-18EBA5384B48}" srcOrd="0" destOrd="0" presId="urn:microsoft.com/office/officeart/2005/8/layout/default"/>
    <dgm:cxn modelId="{9338EA00-22D4-4E78-8580-6ECD7F59ED1C}" type="presOf" srcId="{3C1D6212-8BD9-4F6F-B513-F0FB9CA3790B}" destId="{3E0785CD-3736-4F05-8B6C-BA48F23939A2}" srcOrd="0" destOrd="0" presId="urn:microsoft.com/office/officeart/2005/8/layout/default"/>
    <dgm:cxn modelId="{404C8001-D114-4A63-95C1-106619BE17F0}" type="presParOf" srcId="{5259B0A1-F493-4F85-8A60-1638A515ADA3}" destId="{3E0785CD-3736-4F05-8B6C-BA48F23939A2}" srcOrd="0" destOrd="0" presId="urn:microsoft.com/office/officeart/2005/8/layout/default"/>
    <dgm:cxn modelId="{05E4A98E-1885-4EA2-8E16-64F7BCF60925}" type="presParOf" srcId="{5259B0A1-F493-4F85-8A60-1638A515ADA3}" destId="{C941AC6E-0E76-4574-86D1-28AAFDBD273D}" srcOrd="1" destOrd="0" presId="urn:microsoft.com/office/officeart/2005/8/layout/default"/>
    <dgm:cxn modelId="{8765BBDF-9EC1-4D8F-B3E3-22274324CDF4}" type="presParOf" srcId="{5259B0A1-F493-4F85-8A60-1638A515ADA3}" destId="{AB31C62C-8E18-4B8D-97B3-18EBA5384B48}" srcOrd="2" destOrd="0" presId="urn:microsoft.com/office/officeart/2005/8/layout/default"/>
    <dgm:cxn modelId="{065684DA-45D9-41D0-AE3A-542D62FAE8DF}" type="presParOf" srcId="{5259B0A1-F493-4F85-8A60-1638A515ADA3}" destId="{0A5C3440-F376-4E4D-8405-7E553D590346}" srcOrd="3" destOrd="0" presId="urn:microsoft.com/office/officeart/2005/8/layout/default"/>
    <dgm:cxn modelId="{F1CF430A-DF74-4290-8DBF-D6A4E504D078}" type="presParOf" srcId="{5259B0A1-F493-4F85-8A60-1638A515ADA3}" destId="{8007AD0B-436B-4894-B0E9-AFF9486FB497}" srcOrd="4" destOrd="0" presId="urn:microsoft.com/office/officeart/2005/8/layout/default"/>
    <dgm:cxn modelId="{74FC727D-4CFD-4DE5-951C-EA7BFC6DB081}" type="presParOf" srcId="{5259B0A1-F493-4F85-8A60-1638A515ADA3}" destId="{9E7825DB-9D21-4902-B5A1-545A8DB35040}" srcOrd="5" destOrd="0" presId="urn:microsoft.com/office/officeart/2005/8/layout/default"/>
    <dgm:cxn modelId="{E54EDD70-CED3-4048-A7E3-8C7F6F297647}" type="presParOf" srcId="{5259B0A1-F493-4F85-8A60-1638A515ADA3}" destId="{F0B7E590-B429-4F99-9B24-6FA5DC5046B5}" srcOrd="6" destOrd="0" presId="urn:microsoft.com/office/officeart/2005/8/layout/default"/>
    <dgm:cxn modelId="{BDAB5A78-A8AC-4D9A-AC4F-870AD2C8479E}" type="presParOf" srcId="{5259B0A1-F493-4F85-8A60-1638A515ADA3}" destId="{3BB37F09-3076-4F1C-8318-C0C4256A4DD1}" srcOrd="7" destOrd="0" presId="urn:microsoft.com/office/officeart/2005/8/layout/default"/>
    <dgm:cxn modelId="{D658F99F-F20C-4090-801B-7C9FDEF27ACF}" type="presParOf" srcId="{5259B0A1-F493-4F85-8A60-1638A515ADA3}" destId="{7E1A1995-07CA-405F-BC91-A5D619B4329B}" srcOrd="8" destOrd="0" presId="urn:microsoft.com/office/officeart/2005/8/layout/default"/>
    <dgm:cxn modelId="{C87F9335-FED8-45F2-BAFF-3F481CC0FC9C}" type="presParOf" srcId="{5259B0A1-F493-4F85-8A60-1638A515ADA3}" destId="{D73C016F-DDF5-46AD-AB65-E53D5DB94D87}" srcOrd="9" destOrd="0" presId="urn:microsoft.com/office/officeart/2005/8/layout/default"/>
    <dgm:cxn modelId="{DC3B4411-BAFA-4D2A-B77C-3DC006701907}" type="presParOf" srcId="{5259B0A1-F493-4F85-8A60-1638A515ADA3}" destId="{13F48282-371A-4692-BC20-B76BFF775AE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900815-0C10-4AE1-9AAE-7D290AA1660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87D7AE-FDC0-4D65-BBAE-E7C0E61944A2}">
      <dgm:prSet phldrT="[Text]"/>
      <dgm:spPr/>
      <dgm:t>
        <a:bodyPr/>
        <a:lstStyle/>
        <a:p>
          <a:r>
            <a:rPr lang="en-US" dirty="0" smtClean="0"/>
            <a:t>Reduces readability</a:t>
          </a:r>
          <a:endParaRPr lang="en-US" dirty="0"/>
        </a:p>
      </dgm:t>
    </dgm:pt>
    <dgm:pt modelId="{6350BC46-D036-4DAE-B03E-9F3442966356}" type="parTrans" cxnId="{371D860A-ABBA-46AD-8760-3AB8EC020D12}">
      <dgm:prSet/>
      <dgm:spPr/>
      <dgm:t>
        <a:bodyPr/>
        <a:lstStyle/>
        <a:p>
          <a:endParaRPr lang="en-US"/>
        </a:p>
      </dgm:t>
    </dgm:pt>
    <dgm:pt modelId="{830BD640-AF37-4C84-8A03-EDBA377D2E9A}" type="sibTrans" cxnId="{371D860A-ABBA-46AD-8760-3AB8EC020D12}">
      <dgm:prSet/>
      <dgm:spPr/>
      <dgm:t>
        <a:bodyPr/>
        <a:lstStyle/>
        <a:p>
          <a:endParaRPr lang="en-US"/>
        </a:p>
      </dgm:t>
    </dgm:pt>
    <dgm:pt modelId="{E46B2772-59AD-407A-ACD2-13D2A0EB20A6}">
      <dgm:prSet/>
      <dgm:spPr/>
      <dgm:t>
        <a:bodyPr/>
        <a:lstStyle/>
        <a:p>
          <a:r>
            <a:rPr lang="en-US" dirty="0" smtClean="0"/>
            <a:t>Creates ambiguity</a:t>
          </a:r>
          <a:endParaRPr lang="en-US" dirty="0"/>
        </a:p>
      </dgm:t>
    </dgm:pt>
    <dgm:pt modelId="{98899217-2D9A-478D-95A7-EF3CA6C173B1}" type="parTrans" cxnId="{705E368C-362B-4CD9-A5CC-5962A067ADA2}">
      <dgm:prSet/>
      <dgm:spPr/>
      <dgm:t>
        <a:bodyPr/>
        <a:lstStyle/>
        <a:p>
          <a:endParaRPr lang="en-US"/>
        </a:p>
      </dgm:t>
    </dgm:pt>
    <dgm:pt modelId="{9A0B307B-AB7F-42ED-A42F-0F1F06751924}" type="sibTrans" cxnId="{705E368C-362B-4CD9-A5CC-5962A067ADA2}">
      <dgm:prSet/>
      <dgm:spPr/>
      <dgm:t>
        <a:bodyPr/>
        <a:lstStyle/>
        <a:p>
          <a:endParaRPr lang="en-US"/>
        </a:p>
      </dgm:t>
    </dgm:pt>
    <dgm:pt modelId="{FB5CD0C4-1D33-48F0-BEDB-62822B353DD0}">
      <dgm:prSet/>
      <dgm:spPr/>
      <dgm:t>
        <a:bodyPr/>
        <a:lstStyle/>
        <a:p>
          <a:r>
            <a:rPr lang="en-US" dirty="0" smtClean="0"/>
            <a:t>Hinders refactoring</a:t>
          </a:r>
          <a:endParaRPr lang="en-US" dirty="0"/>
        </a:p>
      </dgm:t>
    </dgm:pt>
    <dgm:pt modelId="{C346C4E0-63E1-4EFA-AA0E-63FDF4BED15B}" type="parTrans" cxnId="{CC662EAC-07D6-4F95-B83B-EBD2D58A9AA7}">
      <dgm:prSet/>
      <dgm:spPr/>
      <dgm:t>
        <a:bodyPr/>
        <a:lstStyle/>
        <a:p>
          <a:endParaRPr lang="en-US"/>
        </a:p>
      </dgm:t>
    </dgm:pt>
    <dgm:pt modelId="{C6E1FB71-36F9-4B71-9DEE-51C8E72411F9}" type="sibTrans" cxnId="{CC662EAC-07D6-4F95-B83B-EBD2D58A9AA7}">
      <dgm:prSet/>
      <dgm:spPr/>
      <dgm:t>
        <a:bodyPr/>
        <a:lstStyle/>
        <a:p>
          <a:endParaRPr lang="en-US"/>
        </a:p>
      </dgm:t>
    </dgm:pt>
    <dgm:pt modelId="{FA36F8D1-47B0-4EDF-A991-5CD828B9359A}">
      <dgm:prSet/>
      <dgm:spPr/>
      <dgm:t>
        <a:bodyPr/>
        <a:lstStyle/>
        <a:p>
          <a:r>
            <a:rPr lang="en-US" dirty="0" smtClean="0"/>
            <a:t>Add noise to searches</a:t>
          </a:r>
          <a:endParaRPr lang="en-US" dirty="0"/>
        </a:p>
      </dgm:t>
    </dgm:pt>
    <dgm:pt modelId="{EAB6C409-3896-4799-909E-92AA8B2B4892}" type="parTrans" cxnId="{00C7EC17-3E0C-437F-974C-A3FAEAE8C45B}">
      <dgm:prSet/>
      <dgm:spPr/>
      <dgm:t>
        <a:bodyPr/>
        <a:lstStyle/>
        <a:p>
          <a:endParaRPr lang="en-US"/>
        </a:p>
      </dgm:t>
    </dgm:pt>
    <dgm:pt modelId="{3601E3F5-16A5-4A6C-8D13-4B39AFA20788}" type="sibTrans" cxnId="{00C7EC17-3E0C-437F-974C-A3FAEAE8C45B}">
      <dgm:prSet/>
      <dgm:spPr/>
      <dgm:t>
        <a:bodyPr/>
        <a:lstStyle/>
        <a:p>
          <a:endParaRPr lang="en-US"/>
        </a:p>
      </dgm:t>
    </dgm:pt>
    <dgm:pt modelId="{6A1C356D-962C-4C2C-9286-0803350B0DF0}">
      <dgm:prSet/>
      <dgm:spPr/>
      <dgm:t>
        <a:bodyPr/>
        <a:lstStyle/>
        <a:p>
          <a:r>
            <a:rPr lang="en-US" dirty="0" smtClean="0"/>
            <a:t>Code isn’t “lost” anyway</a:t>
          </a:r>
          <a:endParaRPr lang="en-US" dirty="0"/>
        </a:p>
      </dgm:t>
    </dgm:pt>
    <dgm:pt modelId="{4C8531A5-28A8-4988-B2E3-366788942885}" type="parTrans" cxnId="{4ACFC996-300F-444A-87E3-E503A481B0A2}">
      <dgm:prSet/>
      <dgm:spPr/>
      <dgm:t>
        <a:bodyPr/>
        <a:lstStyle/>
        <a:p>
          <a:endParaRPr lang="en-US"/>
        </a:p>
      </dgm:t>
    </dgm:pt>
    <dgm:pt modelId="{D8021398-3278-4327-A86C-60C42E7348BF}" type="sibTrans" cxnId="{4ACFC996-300F-444A-87E3-E503A481B0A2}">
      <dgm:prSet/>
      <dgm:spPr/>
      <dgm:t>
        <a:bodyPr/>
        <a:lstStyle/>
        <a:p>
          <a:endParaRPr lang="en-US"/>
        </a:p>
      </dgm:t>
    </dgm:pt>
    <dgm:pt modelId="{5A1DE4A6-2AA1-4D73-BC2A-E827E741CCD5}" type="pres">
      <dgm:prSet presAssocID="{2D900815-0C10-4AE1-9AAE-7D290AA1660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AFC43B-75FC-4D2D-84BE-A57676976391}" type="pres">
      <dgm:prSet presAssocID="{4287D7AE-FDC0-4D65-BBAE-E7C0E61944A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953B70-B22A-4642-B5A9-E5EF5DF8AC46}" type="pres">
      <dgm:prSet presAssocID="{830BD640-AF37-4C84-8A03-EDBA377D2E9A}" presName="spacer" presStyleCnt="0"/>
      <dgm:spPr/>
    </dgm:pt>
    <dgm:pt modelId="{2758EFE1-840A-4956-B015-0E264B9A33BF}" type="pres">
      <dgm:prSet presAssocID="{E46B2772-59AD-407A-ACD2-13D2A0EB20A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3C0CC-86BC-40DD-97CA-2544F610C81C}" type="pres">
      <dgm:prSet presAssocID="{9A0B307B-AB7F-42ED-A42F-0F1F06751924}" presName="spacer" presStyleCnt="0"/>
      <dgm:spPr/>
    </dgm:pt>
    <dgm:pt modelId="{C1BE9350-9F01-4726-83A3-C969D021A02A}" type="pres">
      <dgm:prSet presAssocID="{FB5CD0C4-1D33-48F0-BEDB-62822B353DD0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6C367-4756-4A5A-A01B-05952E9142CC}" type="pres">
      <dgm:prSet presAssocID="{C6E1FB71-36F9-4B71-9DEE-51C8E72411F9}" presName="spacer" presStyleCnt="0"/>
      <dgm:spPr/>
    </dgm:pt>
    <dgm:pt modelId="{5CF681A3-EAB3-4386-B8D1-B47301D86F89}" type="pres">
      <dgm:prSet presAssocID="{FA36F8D1-47B0-4EDF-A991-5CD828B9359A}" presName="parentText" presStyleLbl="node1" presStyleIdx="3" presStyleCnt="5" custLinFactNeighborX="5556" custLinFactNeighborY="-9993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777F6-BF9B-4FA3-AD25-21839594F247}" type="pres">
      <dgm:prSet presAssocID="{3601E3F5-16A5-4A6C-8D13-4B39AFA20788}" presName="spacer" presStyleCnt="0"/>
      <dgm:spPr/>
    </dgm:pt>
    <dgm:pt modelId="{4E4C44C7-0307-4C45-90A8-B2A184832E6F}" type="pres">
      <dgm:prSet presAssocID="{6A1C356D-962C-4C2C-9286-0803350B0DF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E84494-A65F-4F4F-9264-4826C81F5CEA}" type="presOf" srcId="{4287D7AE-FDC0-4D65-BBAE-E7C0E61944A2}" destId="{C0AFC43B-75FC-4D2D-84BE-A57676976391}" srcOrd="0" destOrd="0" presId="urn:microsoft.com/office/officeart/2005/8/layout/vList2"/>
    <dgm:cxn modelId="{00C7EC17-3E0C-437F-974C-A3FAEAE8C45B}" srcId="{2D900815-0C10-4AE1-9AAE-7D290AA16600}" destId="{FA36F8D1-47B0-4EDF-A991-5CD828B9359A}" srcOrd="3" destOrd="0" parTransId="{EAB6C409-3896-4799-909E-92AA8B2B4892}" sibTransId="{3601E3F5-16A5-4A6C-8D13-4B39AFA20788}"/>
    <dgm:cxn modelId="{55AF253B-0945-4BA3-9F07-97A88B9DFC4C}" type="presOf" srcId="{E46B2772-59AD-407A-ACD2-13D2A0EB20A6}" destId="{2758EFE1-840A-4956-B015-0E264B9A33BF}" srcOrd="0" destOrd="0" presId="urn:microsoft.com/office/officeart/2005/8/layout/vList2"/>
    <dgm:cxn modelId="{2826CB49-1369-436A-BF7E-AF1DEF0543CD}" type="presOf" srcId="{FA36F8D1-47B0-4EDF-A991-5CD828B9359A}" destId="{5CF681A3-EAB3-4386-B8D1-B47301D86F89}" srcOrd="0" destOrd="0" presId="urn:microsoft.com/office/officeart/2005/8/layout/vList2"/>
    <dgm:cxn modelId="{CC662EAC-07D6-4F95-B83B-EBD2D58A9AA7}" srcId="{2D900815-0C10-4AE1-9AAE-7D290AA16600}" destId="{FB5CD0C4-1D33-48F0-BEDB-62822B353DD0}" srcOrd="2" destOrd="0" parTransId="{C346C4E0-63E1-4EFA-AA0E-63FDF4BED15B}" sibTransId="{C6E1FB71-36F9-4B71-9DEE-51C8E72411F9}"/>
    <dgm:cxn modelId="{371D860A-ABBA-46AD-8760-3AB8EC020D12}" srcId="{2D900815-0C10-4AE1-9AAE-7D290AA16600}" destId="{4287D7AE-FDC0-4D65-BBAE-E7C0E61944A2}" srcOrd="0" destOrd="0" parTransId="{6350BC46-D036-4DAE-B03E-9F3442966356}" sibTransId="{830BD640-AF37-4C84-8A03-EDBA377D2E9A}"/>
    <dgm:cxn modelId="{4ACFC996-300F-444A-87E3-E503A481B0A2}" srcId="{2D900815-0C10-4AE1-9AAE-7D290AA16600}" destId="{6A1C356D-962C-4C2C-9286-0803350B0DF0}" srcOrd="4" destOrd="0" parTransId="{4C8531A5-28A8-4988-B2E3-366788942885}" sibTransId="{D8021398-3278-4327-A86C-60C42E7348BF}"/>
    <dgm:cxn modelId="{3D74988D-F38D-47E8-B9FA-66AD13866399}" type="presOf" srcId="{FB5CD0C4-1D33-48F0-BEDB-62822B353DD0}" destId="{C1BE9350-9F01-4726-83A3-C969D021A02A}" srcOrd="0" destOrd="0" presId="urn:microsoft.com/office/officeart/2005/8/layout/vList2"/>
    <dgm:cxn modelId="{705E368C-362B-4CD9-A5CC-5962A067ADA2}" srcId="{2D900815-0C10-4AE1-9AAE-7D290AA16600}" destId="{E46B2772-59AD-407A-ACD2-13D2A0EB20A6}" srcOrd="1" destOrd="0" parTransId="{98899217-2D9A-478D-95A7-EF3CA6C173B1}" sibTransId="{9A0B307B-AB7F-42ED-A42F-0F1F06751924}"/>
    <dgm:cxn modelId="{DC757E21-B271-4F7B-A084-819F7AC3AE19}" type="presOf" srcId="{2D900815-0C10-4AE1-9AAE-7D290AA16600}" destId="{5A1DE4A6-2AA1-4D73-BC2A-E827E741CCD5}" srcOrd="0" destOrd="0" presId="urn:microsoft.com/office/officeart/2005/8/layout/vList2"/>
    <dgm:cxn modelId="{36AAF875-C446-434C-906C-8B55B29DB834}" type="presOf" srcId="{6A1C356D-962C-4C2C-9286-0803350B0DF0}" destId="{4E4C44C7-0307-4C45-90A8-B2A184832E6F}" srcOrd="0" destOrd="0" presId="urn:microsoft.com/office/officeart/2005/8/layout/vList2"/>
    <dgm:cxn modelId="{96A334C0-C773-472B-B5FF-3C3C53D9ED32}" type="presParOf" srcId="{5A1DE4A6-2AA1-4D73-BC2A-E827E741CCD5}" destId="{C0AFC43B-75FC-4D2D-84BE-A57676976391}" srcOrd="0" destOrd="0" presId="urn:microsoft.com/office/officeart/2005/8/layout/vList2"/>
    <dgm:cxn modelId="{DD3255CC-297D-41FE-8E8E-3B41FA42A568}" type="presParOf" srcId="{5A1DE4A6-2AA1-4D73-BC2A-E827E741CCD5}" destId="{19953B70-B22A-4642-B5A9-E5EF5DF8AC46}" srcOrd="1" destOrd="0" presId="urn:microsoft.com/office/officeart/2005/8/layout/vList2"/>
    <dgm:cxn modelId="{2337C773-E011-4A3C-A25D-AFFE2375DEC8}" type="presParOf" srcId="{5A1DE4A6-2AA1-4D73-BC2A-E827E741CCD5}" destId="{2758EFE1-840A-4956-B015-0E264B9A33BF}" srcOrd="2" destOrd="0" presId="urn:microsoft.com/office/officeart/2005/8/layout/vList2"/>
    <dgm:cxn modelId="{CF3DC441-1EA0-4288-8C4E-20A7D78AB5B6}" type="presParOf" srcId="{5A1DE4A6-2AA1-4D73-BC2A-E827E741CCD5}" destId="{18E3C0CC-86BC-40DD-97CA-2544F610C81C}" srcOrd="3" destOrd="0" presId="urn:microsoft.com/office/officeart/2005/8/layout/vList2"/>
    <dgm:cxn modelId="{EADD7A3D-206E-4114-B4EB-6547C2E7809B}" type="presParOf" srcId="{5A1DE4A6-2AA1-4D73-BC2A-E827E741CCD5}" destId="{C1BE9350-9F01-4726-83A3-C969D021A02A}" srcOrd="4" destOrd="0" presId="urn:microsoft.com/office/officeart/2005/8/layout/vList2"/>
    <dgm:cxn modelId="{8F51682D-5A43-49D6-93A1-CD1C026954C8}" type="presParOf" srcId="{5A1DE4A6-2AA1-4D73-BC2A-E827E741CCD5}" destId="{CA16C367-4756-4A5A-A01B-05952E9142CC}" srcOrd="5" destOrd="0" presId="urn:microsoft.com/office/officeart/2005/8/layout/vList2"/>
    <dgm:cxn modelId="{56F273D7-68D8-45D7-A7AE-4B4474C4E61C}" type="presParOf" srcId="{5A1DE4A6-2AA1-4D73-BC2A-E827E741CCD5}" destId="{5CF681A3-EAB3-4386-B8D1-B47301D86F89}" srcOrd="6" destOrd="0" presId="urn:microsoft.com/office/officeart/2005/8/layout/vList2"/>
    <dgm:cxn modelId="{D4EDED62-71F5-4AF8-B585-8E4E0F37041F}" type="presParOf" srcId="{5A1DE4A6-2AA1-4D73-BC2A-E827E741CCD5}" destId="{B74777F6-BF9B-4FA3-AD25-21839594F247}" srcOrd="7" destOrd="0" presId="urn:microsoft.com/office/officeart/2005/8/layout/vList2"/>
    <dgm:cxn modelId="{EFC943E7-1EDD-4E07-816E-19A1871D0D56}" type="presParOf" srcId="{5A1DE4A6-2AA1-4D73-BC2A-E827E741CCD5}" destId="{4E4C44C7-0307-4C45-90A8-B2A184832E6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66CFED-23CE-4068-BBCA-B6FF65156D9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DB34BB-96A8-46B3-93E6-51E86B90BBC1}">
      <dgm:prSet/>
      <dgm:spPr/>
      <dgm:t>
        <a:bodyPr/>
        <a:lstStyle/>
        <a:p>
          <a:r>
            <a:rPr lang="en-US" dirty="0" smtClean="0"/>
            <a:t>To Do</a:t>
          </a:r>
          <a:endParaRPr lang="en-US" dirty="0"/>
        </a:p>
      </dgm:t>
    </dgm:pt>
    <dgm:pt modelId="{341D519E-4E5A-45EE-AE89-0EDF4E722A10}" type="parTrans" cxnId="{F9CB33E6-82C0-4975-86AC-A2985A09E5FC}">
      <dgm:prSet/>
      <dgm:spPr/>
      <dgm:t>
        <a:bodyPr/>
        <a:lstStyle/>
        <a:p>
          <a:endParaRPr lang="en-US"/>
        </a:p>
      </dgm:t>
    </dgm:pt>
    <dgm:pt modelId="{3401A8A6-3A6C-46F2-BA86-077CDE3677A2}" type="sibTrans" cxnId="{F9CB33E6-82C0-4975-86AC-A2985A09E5FC}">
      <dgm:prSet/>
      <dgm:spPr/>
      <dgm:t>
        <a:bodyPr/>
        <a:lstStyle/>
        <a:p>
          <a:endParaRPr lang="en-US"/>
        </a:p>
      </dgm:t>
    </dgm:pt>
    <dgm:pt modelId="{02E3C704-303E-44F1-925C-26FA81FB83F9}">
      <dgm:prSet/>
      <dgm:spPr/>
      <dgm:t>
        <a:bodyPr/>
        <a:lstStyle/>
        <a:p>
          <a:r>
            <a:rPr lang="en-US" smtClean="0"/>
            <a:t>Documentation</a:t>
          </a:r>
          <a:endParaRPr lang="en-US"/>
        </a:p>
      </dgm:t>
    </dgm:pt>
    <dgm:pt modelId="{272D8727-E2C6-42CC-BE13-40F04CF2DA81}" type="parTrans" cxnId="{7A90094F-CCCB-4AD6-B66E-944F06E8AC1A}">
      <dgm:prSet/>
      <dgm:spPr/>
      <dgm:t>
        <a:bodyPr/>
        <a:lstStyle/>
        <a:p>
          <a:endParaRPr lang="en-US"/>
        </a:p>
      </dgm:t>
    </dgm:pt>
    <dgm:pt modelId="{3F7354A1-515B-4ECA-9F56-F5C4D77F805D}" type="sibTrans" cxnId="{7A90094F-CCCB-4AD6-B66E-944F06E8AC1A}">
      <dgm:prSet/>
      <dgm:spPr/>
      <dgm:t>
        <a:bodyPr/>
        <a:lstStyle/>
        <a:p>
          <a:endParaRPr lang="en-US"/>
        </a:p>
      </dgm:t>
    </dgm:pt>
    <dgm:pt modelId="{566C3F96-98FA-443E-A6FA-B7793434663C}" type="pres">
      <dgm:prSet presAssocID="{6A66CFED-23CE-4068-BBCA-B6FF65156D9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29777E-0F17-4B66-80DF-9BE32CD643C6}" type="pres">
      <dgm:prSet presAssocID="{CEDB34BB-96A8-46B3-93E6-51E86B90BBC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400F0-877D-40F9-B52D-29518608E3C6}" type="pres">
      <dgm:prSet presAssocID="{3401A8A6-3A6C-46F2-BA86-077CDE3677A2}" presName="spacer" presStyleCnt="0"/>
      <dgm:spPr/>
    </dgm:pt>
    <dgm:pt modelId="{32EB2199-DDC1-461F-BA83-AD086B767F4E}" type="pres">
      <dgm:prSet presAssocID="{02E3C704-303E-44F1-925C-26FA81FB83F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686A35-C037-4CF9-88C7-66C6A3C2C49E}" type="presOf" srcId="{02E3C704-303E-44F1-925C-26FA81FB83F9}" destId="{32EB2199-DDC1-461F-BA83-AD086B767F4E}" srcOrd="0" destOrd="0" presId="urn:microsoft.com/office/officeart/2005/8/layout/vList2"/>
    <dgm:cxn modelId="{7A90094F-CCCB-4AD6-B66E-944F06E8AC1A}" srcId="{6A66CFED-23CE-4068-BBCA-B6FF65156D96}" destId="{02E3C704-303E-44F1-925C-26FA81FB83F9}" srcOrd="1" destOrd="0" parTransId="{272D8727-E2C6-42CC-BE13-40F04CF2DA81}" sibTransId="{3F7354A1-515B-4ECA-9F56-F5C4D77F805D}"/>
    <dgm:cxn modelId="{B4064BD8-7108-4A33-8790-ACD3D6E823AB}" type="presOf" srcId="{6A66CFED-23CE-4068-BBCA-B6FF65156D96}" destId="{566C3F96-98FA-443E-A6FA-B7793434663C}" srcOrd="0" destOrd="0" presId="urn:microsoft.com/office/officeart/2005/8/layout/vList2"/>
    <dgm:cxn modelId="{05E7E546-6DA2-47D8-A4DE-148241269037}" type="presOf" srcId="{CEDB34BB-96A8-46B3-93E6-51E86B90BBC1}" destId="{9129777E-0F17-4B66-80DF-9BE32CD643C6}" srcOrd="0" destOrd="0" presId="urn:microsoft.com/office/officeart/2005/8/layout/vList2"/>
    <dgm:cxn modelId="{F9CB33E6-82C0-4975-86AC-A2985A09E5FC}" srcId="{6A66CFED-23CE-4068-BBCA-B6FF65156D96}" destId="{CEDB34BB-96A8-46B3-93E6-51E86B90BBC1}" srcOrd="0" destOrd="0" parTransId="{341D519E-4E5A-45EE-AE89-0EDF4E722A10}" sibTransId="{3401A8A6-3A6C-46F2-BA86-077CDE3677A2}"/>
    <dgm:cxn modelId="{F6E280DC-81E3-46C7-8210-D1B99ECA4697}" type="presParOf" srcId="{566C3F96-98FA-443E-A6FA-B7793434663C}" destId="{9129777E-0F17-4B66-80DF-9BE32CD643C6}" srcOrd="0" destOrd="0" presId="urn:microsoft.com/office/officeart/2005/8/layout/vList2"/>
    <dgm:cxn modelId="{21B39ED0-AEAF-4FA0-A821-29F44D6A6D63}" type="presParOf" srcId="{566C3F96-98FA-443E-A6FA-B7793434663C}" destId="{811400F0-877D-40F9-B52D-29518608E3C6}" srcOrd="1" destOrd="0" presId="urn:microsoft.com/office/officeart/2005/8/layout/vList2"/>
    <dgm:cxn modelId="{F116973F-F546-49B7-B913-720FD1C5798C}" type="presParOf" srcId="{566C3F96-98FA-443E-A6FA-B7793434663C}" destId="{32EB2199-DDC1-461F-BA83-AD086B767F4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90EFF-E010-41FA-89A9-14C1F3DBEA0F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6B886-64A0-4D4A-9FB5-D7E3FC75C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60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5781E-EF69-4199-B0B6-C352B11A38D7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AB12F-A95B-4331-ACC6-FD56A0C98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 smtClean="0"/>
              <a:t>Clean Code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686800" cy="381000"/>
          </a:xfrm>
        </p:spPr>
        <p:txBody>
          <a:bodyPr>
            <a:noAutofit/>
          </a:bodyPr>
          <a:lstStyle>
            <a:lvl1pPr algn="l">
              <a:defRPr sz="2000"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066800"/>
            <a:ext cx="8610600" cy="563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0" y="381000"/>
            <a:ext cx="9144000" cy="6858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4400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 smtClean="0"/>
              <a:t>Clean Code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23"/>
            <a:ext cx="7162800" cy="609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314325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30480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1200" b="1" baseline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4572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1723"/>
            <a:ext cx="7162800" cy="6096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314325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1200" b="1" baseline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304800"/>
          </a:xfrm>
          <a:noFill/>
          <a:ln>
            <a:noFill/>
          </a:ln>
        </p:spPr>
        <p:txBody>
          <a:bodyPr lIns="91440" anchor="b" anchorCtr="0">
            <a:normAutofit/>
          </a:bodyPr>
          <a:lstStyle>
            <a:lvl1pPr marL="0" indent="0">
              <a:buNone/>
              <a:defRPr sz="1200" b="1" baseline="0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45720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Clean Code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196"/>
            <a:ext cx="8229600" cy="9445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Clean Code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 eaLnBrk="1" latinLnBrk="0" hangingPunct="1"/>
            <a:endParaRPr kumimoji="0"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91440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95400" y="4530969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44958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44958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654"/>
            <a:ext cx="7315200" cy="6096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33400" y="685800"/>
            <a:ext cx="8229600" cy="381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6DAAD3B-4CFB-4C34-9C48-96AE8BBC1993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Clean Code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DD2DFC9-D961-40B8-AC35-E49CAF8AC87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6" r:id="rId28"/>
    <p:sldLayoutId id="2147483897" r:id="rId29"/>
    <p:sldLayoutId id="2147483898" r:id="rId30"/>
    <p:sldLayoutId id="2147483899" r:id="rId31"/>
    <p:sldLayoutId id="2147483900" r:id="rId32"/>
    <p:sldLayoutId id="2147483901" r:id="rId33"/>
    <p:sldLayoutId id="2147483902" r:id="rId34"/>
    <p:sldLayoutId id="2147483903" r:id="rId35"/>
    <p:sldLayoutId id="2147483904" r:id="rId36"/>
    <p:sldLayoutId id="2147483905" r:id="rId37"/>
    <p:sldLayoutId id="2147483906" r:id="rId38"/>
    <p:sldLayoutId id="2147483907" r:id="rId39"/>
    <p:sldLayoutId id="2147483908" r:id="rId40"/>
    <p:sldLayoutId id="2147483909" r:id="rId41"/>
    <p:sldLayoutId id="2147483910" r:id="rId42"/>
    <p:sldLayoutId id="2147483911" r:id="rId43"/>
    <p:sldLayoutId id="2147483912" r:id="rId44"/>
    <p:sldLayoutId id="2147483913" r:id="rId45"/>
    <p:sldLayoutId id="2147483914" r:id="rId46"/>
    <p:sldLayoutId id="2147483915" r:id="rId47"/>
    <p:sldLayoutId id="2147483916" r:id="rId48"/>
    <p:sldLayoutId id="2147483917" r:id="rId49"/>
    <p:sldLayoutId id="2147483918" r:id="rId50"/>
    <p:sldLayoutId id="2147483919" r:id="rId51"/>
    <p:sldLayoutId id="2147483920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6" r:id="rId58"/>
    <p:sldLayoutId id="2147483927" r:id="rId59"/>
    <p:sldLayoutId id="2147483928" r:id="rId60"/>
    <p:sldLayoutId id="2147483929" r:id="rId61"/>
    <p:sldLayoutId id="2147483930" r:id="rId62"/>
    <p:sldLayoutId id="2147483931" r:id="rId63"/>
    <p:sldLayoutId id="2147483932" r:id="rId64"/>
    <p:sldLayoutId id="2147483933" r:id="rId65"/>
    <p:sldLayoutId id="2147483934" r:id="rId66"/>
    <p:sldLayoutId id="2147483935" r:id="rId67"/>
    <p:sldLayoutId id="2147483936" r:id="rId68"/>
    <p:sldLayoutId id="2147483937" r:id="rId69"/>
    <p:sldLayoutId id="2147483938" r:id="rId70"/>
    <p:sldLayoutId id="2147483939" r:id="rId71"/>
    <p:sldLayoutId id="2147483940" r:id="rId72"/>
    <p:sldLayoutId id="2147483941" r:id="rId73"/>
    <p:sldLayoutId id="2147483942" r:id="rId74"/>
    <p:sldLayoutId id="2147483943" r:id="rId75"/>
    <p:sldLayoutId id="2147483944" r:id="rId76"/>
    <p:sldLayoutId id="2147483945" r:id="rId77"/>
    <p:sldLayoutId id="2147483946" r:id="rId78"/>
    <p:sldLayoutId id="2147483947" r:id="rId79"/>
    <p:sldLayoutId id="2147483948" r:id="rId80"/>
    <p:sldLayoutId id="2147483949" r:id="rId81"/>
    <p:sldLayoutId id="2147483950" r:id="rId82"/>
    <p:sldLayoutId id="2147483951" r:id="rId83"/>
    <p:sldLayoutId id="2147483952" r:id="rId84"/>
    <p:sldLayoutId id="2147483953" r:id="rId85"/>
    <p:sldLayoutId id="2147483954" r:id="rId86"/>
    <p:sldLayoutId id="2147483955" r:id="rId87"/>
    <p:sldLayoutId id="2147483956" r:id="rId88"/>
    <p:sldLayoutId id="2147483957" r:id="rId89"/>
    <p:sldLayoutId id="2147483958" r:id="rId90"/>
    <p:sldLayoutId id="2147483959" r:id="rId91"/>
    <p:sldLayoutId id="2147483673" r:id="rId92"/>
    <p:sldLayoutId id="2147483676" r:id="rId93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65393" y="5602069"/>
            <a:ext cx="3197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Paran</a:t>
            </a:r>
          </a:p>
          <a:p>
            <a:pPr algn="r"/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Odessa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Technologies, Inc.</a:t>
            </a:r>
          </a:p>
        </p:txBody>
      </p:sp>
      <p:sp>
        <p:nvSpPr>
          <p:cNvPr id="6" name="Rectangle 5"/>
          <p:cNvSpPr/>
          <p:nvPr/>
        </p:nvSpPr>
        <p:spPr>
          <a:xfrm>
            <a:off x="1808443" y="4876800"/>
            <a:ext cx="5402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Writing Code for Humans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28" y="1447800"/>
            <a:ext cx="606827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err="1" smtClean="0"/>
              <a:t>CheckPassword</a:t>
            </a:r>
            <a:r>
              <a:rPr lang="en-US" dirty="0" smtClean="0"/>
              <a:t> shouldn’t log users out. </a:t>
            </a:r>
          </a:p>
          <a:p>
            <a:r>
              <a:rPr lang="en-US" dirty="0" err="1" smtClean="0"/>
              <a:t>ValidateSubmission</a:t>
            </a:r>
            <a:r>
              <a:rPr lang="en-US" dirty="0" smtClean="0"/>
              <a:t> shouldn’t save. </a:t>
            </a:r>
          </a:p>
          <a:p>
            <a:r>
              <a:rPr lang="en-US" dirty="0" err="1" smtClean="0"/>
              <a:t>GetUser</a:t>
            </a:r>
            <a:r>
              <a:rPr lang="en-US" dirty="0" smtClean="0"/>
              <a:t> shouldn’t create their session. </a:t>
            </a:r>
          </a:p>
          <a:p>
            <a:r>
              <a:rPr lang="en-US" dirty="0" err="1" smtClean="0"/>
              <a:t>ChargeCreditCard</a:t>
            </a:r>
            <a:r>
              <a:rPr lang="en-US" dirty="0" smtClean="0"/>
              <a:t> shouldn’t send emails.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Solution ? </a:t>
            </a:r>
          </a:p>
          <a:p>
            <a:r>
              <a:rPr lang="en-US" dirty="0" smtClean="0"/>
              <a:t>Refactor until the method name completely describes what it does.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Watch for side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5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It’s not the 80’s </a:t>
            </a:r>
          </a:p>
          <a:p>
            <a:r>
              <a:rPr lang="en-US" dirty="0" smtClean="0"/>
              <a:t>No standard </a:t>
            </a:r>
          </a:p>
          <a:p>
            <a:r>
              <a:rPr lang="en-US" dirty="0" smtClean="0"/>
              <a:t>We talk about code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Avd Abbr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27908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295400" y="3255818"/>
            <a:ext cx="17907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RegUsr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33500" y="3941618"/>
            <a:ext cx="1752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RegistUser</a:t>
            </a:r>
            <a:r>
              <a:rPr lang="en-US" b="1" dirty="0" smtClean="0"/>
              <a:t>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333500" y="4585855"/>
            <a:ext cx="1752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RegisUser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61209" y="5230091"/>
            <a:ext cx="1752600" cy="45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/>
          </a:p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RegisterUsr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" y="2057400"/>
            <a:ext cx="8610600" cy="4648200"/>
          </a:xfrm>
        </p:spPr>
        <p:txBody>
          <a:bodyPr/>
          <a:lstStyle/>
          <a:p>
            <a:r>
              <a:rPr lang="en-US" dirty="0" smtClean="0"/>
              <a:t>   open </a:t>
            </a:r>
          </a:p>
          <a:p>
            <a:r>
              <a:rPr lang="en-US" dirty="0" smtClean="0"/>
              <a:t>   start </a:t>
            </a:r>
          </a:p>
          <a:p>
            <a:r>
              <a:rPr lang="en-US" dirty="0" smtClean="0"/>
              <a:t>   status </a:t>
            </a:r>
          </a:p>
          <a:p>
            <a:r>
              <a:rPr lang="en-US" dirty="0" smtClean="0"/>
              <a:t>   login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Boolean  names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5096629" y="2057400"/>
            <a:ext cx="40386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isOpen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done </a:t>
            </a:r>
          </a:p>
          <a:p>
            <a:pPr marL="0" indent="0">
              <a:buNone/>
            </a:pPr>
            <a:r>
              <a:rPr lang="en-US" dirty="0" err="1"/>
              <a:t>isActive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loggedIn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" y="4419600"/>
            <a:ext cx="11525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717" y="4419600"/>
            <a:ext cx="15049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9152" y="1447800"/>
            <a:ext cx="75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Dirty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00600" y="14478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338666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Strive for specific class names </a:t>
            </a:r>
          </a:p>
          <a:p>
            <a:r>
              <a:rPr lang="en-US" dirty="0" smtClean="0"/>
              <a:t>The name should say it all </a:t>
            </a:r>
          </a:p>
          <a:p>
            <a:r>
              <a:rPr lang="en-US" dirty="0" smtClean="0"/>
              <a:t>Watch for nasty function side-effects </a:t>
            </a:r>
          </a:p>
          <a:p>
            <a:r>
              <a:rPr lang="en-US" dirty="0" smtClean="0"/>
              <a:t>Booleans should sound “</a:t>
            </a:r>
            <a:r>
              <a:rPr lang="en-US" dirty="0" err="1" smtClean="0"/>
              <a:t>truthy</a:t>
            </a:r>
            <a:r>
              <a:rPr lang="en-US" dirty="0" smtClean="0"/>
              <a:t>” and “</a:t>
            </a:r>
            <a:r>
              <a:rPr lang="en-US" dirty="0" err="1" smtClean="0"/>
              <a:t>falsy</a:t>
            </a:r>
            <a:r>
              <a:rPr lang="en-US" dirty="0" smtClean="0"/>
              <a:t>”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9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Clean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When to create a class </a:t>
            </a:r>
          </a:p>
          <a:p>
            <a:r>
              <a:rPr lang="en-US" dirty="0" smtClean="0"/>
              <a:t>Cohesion </a:t>
            </a:r>
          </a:p>
          <a:p>
            <a:r>
              <a:rPr lang="en-US" dirty="0" smtClean="0"/>
              <a:t>Primitive Obsession </a:t>
            </a:r>
          </a:p>
          <a:p>
            <a:r>
              <a:rPr lang="en-US" dirty="0" smtClean="0"/>
              <a:t>Principle of Proximity </a:t>
            </a:r>
          </a:p>
          <a:p>
            <a:r>
              <a:rPr lang="en-US" dirty="0" smtClean="0"/>
              <a:t>Outline Rule 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8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Classes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When to create a class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1159762"/>
              </p:ext>
            </p:extLst>
          </p:nvPr>
        </p:nvGraphicFramePr>
        <p:xfrm>
          <a:off x="609600" y="2057400"/>
          <a:ext cx="792480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30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Classes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52400" y="1828800"/>
            <a:ext cx="8610600" cy="4876800"/>
          </a:xfrm>
        </p:spPr>
        <p:txBody>
          <a:bodyPr/>
          <a:lstStyle/>
          <a:p>
            <a:r>
              <a:rPr lang="en-US" b="1" dirty="0" smtClean="0"/>
              <a:t>Vehicle</a:t>
            </a:r>
          </a:p>
          <a:p>
            <a:pPr marL="365760" lvl="1" indent="0">
              <a:buNone/>
            </a:pPr>
            <a:r>
              <a:rPr lang="en-US" dirty="0" smtClean="0"/>
              <a:t>Edit vehicle options </a:t>
            </a:r>
          </a:p>
          <a:p>
            <a:pPr marL="365760" lvl="1" indent="0">
              <a:buNone/>
            </a:pPr>
            <a:r>
              <a:rPr lang="en-US" dirty="0" smtClean="0"/>
              <a:t>Update pricing </a:t>
            </a:r>
          </a:p>
          <a:p>
            <a:pPr marL="365760" lvl="1" indent="0">
              <a:buNone/>
            </a:pPr>
            <a:r>
              <a:rPr lang="en-US" dirty="0" smtClean="0"/>
              <a:t>Schedule maintenance </a:t>
            </a:r>
          </a:p>
          <a:p>
            <a:pPr marL="365760" lvl="1" indent="0">
              <a:buNone/>
            </a:pPr>
            <a:r>
              <a:rPr lang="en-US" dirty="0" smtClean="0"/>
              <a:t>Send maintenance reminder </a:t>
            </a:r>
          </a:p>
          <a:p>
            <a:pPr marL="365760" lvl="1" indent="0">
              <a:buNone/>
            </a:pPr>
            <a:r>
              <a:rPr lang="en-US" dirty="0" smtClean="0"/>
              <a:t>Select financing </a:t>
            </a:r>
          </a:p>
          <a:p>
            <a:pPr marL="365760" lvl="1" indent="0">
              <a:buNone/>
            </a:pPr>
            <a:r>
              <a:rPr lang="en-US" dirty="0" smtClean="0"/>
              <a:t>Calculate monthly payment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 Cohesion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4294967295"/>
          </p:nvPr>
        </p:nvSpPr>
        <p:spPr>
          <a:xfrm>
            <a:off x="4343401" y="1295400"/>
            <a:ext cx="1371600" cy="30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High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648200" y="1828800"/>
            <a:ext cx="4495800" cy="4495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Vehicle </a:t>
            </a:r>
          </a:p>
          <a:p>
            <a:pPr marL="365760" lvl="1" indent="0">
              <a:buNone/>
            </a:pPr>
            <a:r>
              <a:rPr lang="en-US" dirty="0"/>
              <a:t>Edit vehicle options </a:t>
            </a:r>
          </a:p>
          <a:p>
            <a:pPr marL="365760" lvl="1" indent="0">
              <a:buNone/>
            </a:pPr>
            <a:r>
              <a:rPr lang="en-US" dirty="0"/>
              <a:t>Update pricing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VehicleMaintenance</a:t>
            </a:r>
            <a:r>
              <a:rPr lang="en-US" b="1" dirty="0"/>
              <a:t> </a:t>
            </a:r>
          </a:p>
          <a:p>
            <a:pPr marL="365760" lvl="1" indent="0">
              <a:buNone/>
            </a:pPr>
            <a:r>
              <a:rPr lang="en-US" dirty="0"/>
              <a:t>Schedule maintenance </a:t>
            </a:r>
          </a:p>
          <a:p>
            <a:pPr marL="365760" lvl="1" indent="0">
              <a:buNone/>
            </a:pPr>
            <a:r>
              <a:rPr lang="en-US" dirty="0"/>
              <a:t>Send maintenance reminder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VehicleFinance</a:t>
            </a:r>
            <a:r>
              <a:rPr lang="en-US" b="1" dirty="0"/>
              <a:t> </a:t>
            </a:r>
          </a:p>
          <a:p>
            <a:pPr marL="365760" lvl="1" indent="0">
              <a:buNone/>
            </a:pPr>
            <a:r>
              <a:rPr lang="en-US" dirty="0"/>
              <a:t>Select financing </a:t>
            </a:r>
          </a:p>
          <a:p>
            <a:pPr marL="365760" lvl="1" indent="0">
              <a:buNone/>
            </a:pPr>
            <a:r>
              <a:rPr lang="en-US" dirty="0"/>
              <a:t>Calculate monthly payment </a:t>
            </a:r>
          </a:p>
          <a:p>
            <a:endParaRPr lang="en-US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152400" y="1287855"/>
            <a:ext cx="1371600" cy="304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Low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6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build="p"/>
      <p:bldP spid="8" grpId="0" build="p"/>
      <p:bldP spid="9" grpId="0" uiExpand="1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Classes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Primitive Obsession 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24000"/>
            <a:ext cx="83820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876675"/>
            <a:ext cx="33432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79015"/>
            <a:ext cx="1662112" cy="130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1" y="4191000"/>
            <a:ext cx="1662112" cy="210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95801" y="4114800"/>
            <a:ext cx="4371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Helps </a:t>
            </a:r>
            <a:r>
              <a:rPr lang="en-US" b="1" dirty="0"/>
              <a:t>reader conceptualize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Implicit -&gt; Explicit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Encapsulation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Aids maintenance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Easy to find references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232" y="3404201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Clean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3183" y="1108808"/>
            <a:ext cx="75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Dirty</a:t>
            </a:r>
          </a:p>
        </p:txBody>
      </p:sp>
    </p:spTree>
    <p:extLst>
      <p:ext uri="{BB962C8B-B14F-4D97-AF65-F5344CB8AC3E}">
        <p14:creationId xmlns:p14="http://schemas.microsoft.com/office/powerpoint/2010/main" val="365044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Classes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 smtClean="0"/>
              <a:t>Strive to make code read top to bottom when possible 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dirty="0" smtClean="0"/>
              <a:t>Keep related actions together 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Principle of Proximity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95550"/>
            <a:ext cx="8534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8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Classes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Cohesion – Strongly related methods </a:t>
            </a:r>
          </a:p>
          <a:p>
            <a:r>
              <a:rPr lang="en-US" dirty="0" smtClean="0"/>
              <a:t>Watch for Primitive Obsession </a:t>
            </a:r>
          </a:p>
          <a:p>
            <a:r>
              <a:rPr lang="en-US" dirty="0" smtClean="0"/>
              <a:t>Organize to read top-bottom where possible </a:t>
            </a:r>
          </a:p>
          <a:p>
            <a:r>
              <a:rPr lang="en-US" dirty="0" smtClean="0"/>
              <a:t>Place related code together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56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 smtClean="0">
                <a:sym typeface="Wingdings" pitchFamily="2" charset="2"/>
              </a:rPr>
              <a:t>Introduction</a:t>
            </a:r>
          </a:p>
          <a:p>
            <a:r>
              <a:rPr lang="en-US" altLang="en-US" dirty="0" smtClean="0">
                <a:sym typeface="Wingdings" pitchFamily="2" charset="2"/>
              </a:rPr>
              <a:t>Naming</a:t>
            </a:r>
          </a:p>
          <a:p>
            <a:r>
              <a:rPr lang="en-US" altLang="en-US" dirty="0" smtClean="0"/>
              <a:t>Classes</a:t>
            </a:r>
          </a:p>
          <a:p>
            <a:r>
              <a:rPr lang="en-US" dirty="0" smtClean="0"/>
              <a:t>Functions</a:t>
            </a:r>
          </a:p>
          <a:p>
            <a:r>
              <a:rPr lang="en-US" altLang="en-US" dirty="0" smtClean="0"/>
              <a:t>Conditionals</a:t>
            </a:r>
          </a:p>
          <a:p>
            <a:r>
              <a:rPr lang="en-US" altLang="en-US" dirty="0" smtClean="0"/>
              <a:t>Comments</a:t>
            </a:r>
          </a:p>
          <a:p>
            <a:r>
              <a:rPr lang="en-US" altLang="en-US" dirty="0" smtClean="0">
                <a:sym typeface="Wingdings" pitchFamily="2" charset="2"/>
              </a:rPr>
              <a:t>Demo</a:t>
            </a:r>
          </a:p>
          <a:p>
            <a:r>
              <a:rPr lang="en-US" altLang="en-US" dirty="0" smtClean="0">
                <a:sym typeface="Wingdings" pitchFamily="2" charset="2"/>
              </a:rPr>
              <a:t>Summary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50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Clean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to create a function </a:t>
            </a:r>
          </a:p>
          <a:p>
            <a:r>
              <a:rPr lang="en-US" dirty="0" smtClean="0"/>
              <a:t>Techniques to maintain simplicity </a:t>
            </a:r>
          </a:p>
          <a:p>
            <a:r>
              <a:rPr lang="en-US" dirty="0" smtClean="0"/>
              <a:t>Code smells and refactoring techniques </a:t>
            </a:r>
          </a:p>
          <a:p>
            <a:r>
              <a:rPr lang="en-US" dirty="0" smtClean="0"/>
              <a:t>Error handling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1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934053827"/>
              </p:ext>
            </p:extLst>
          </p:nvPr>
        </p:nvGraphicFramePr>
        <p:xfrm>
          <a:off x="457200" y="1676401"/>
          <a:ext cx="76200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When to create 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Duplication</a:t>
            </a:r>
          </a:p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968818"/>
            <a:ext cx="4992338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918949" y="2514600"/>
            <a:ext cx="2507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Don’t repeat yourself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6292955" y="3200400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Code is a liability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21061" y="3886200"/>
            <a:ext cx="139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Less is more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0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Comprehension decreases beyond three levels of nested 'if' blocks.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Excessive Indentation 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76375"/>
            <a:ext cx="24003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409825" y="1771650"/>
            <a:ext cx="3429000" cy="1371600"/>
          </a:xfrm>
          <a:prstGeom prst="rightArrow">
            <a:avLst/>
          </a:prstGeom>
          <a:ln>
            <a:solidFill>
              <a:schemeClr val="accent1"/>
            </a:solidFill>
          </a:ln>
          <a:effectLst>
            <a:glow>
              <a:schemeClr val="accent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04800" y="381000"/>
            <a:ext cx="8458200" cy="685800"/>
          </a:xfrm>
        </p:spPr>
        <p:txBody>
          <a:bodyPr/>
          <a:lstStyle/>
          <a:p>
            <a:r>
              <a:rPr lang="en-US" dirty="0" smtClean="0"/>
              <a:t>Excessive Indentation: </a:t>
            </a:r>
            <a:r>
              <a:rPr lang="en-US" dirty="0" err="1" smtClean="0"/>
              <a:t>Soln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73354154"/>
              </p:ext>
            </p:extLst>
          </p:nvPr>
        </p:nvGraphicFramePr>
        <p:xfrm>
          <a:off x="1600200" y="1664732"/>
          <a:ext cx="60960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74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Extract Method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53000" y="1905000"/>
            <a:ext cx="3962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After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if</a:t>
            </a:r>
          </a:p>
          <a:p>
            <a:pPr lvl="1"/>
            <a:r>
              <a:rPr lang="en-US" dirty="0" smtClean="0"/>
              <a:t>     if           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doComplicatedThing</a:t>
            </a:r>
            <a:r>
              <a:rPr lang="en-US" dirty="0"/>
              <a:t>()</a:t>
            </a:r>
          </a:p>
          <a:p>
            <a:pPr lvl="1"/>
            <a:r>
              <a:rPr lang="en-US" dirty="0" smtClean="0"/>
              <a:t>     end </a:t>
            </a:r>
            <a:r>
              <a:rPr lang="en-US" dirty="0"/>
              <a:t>if</a:t>
            </a:r>
          </a:p>
          <a:p>
            <a:pPr lvl="1"/>
            <a:r>
              <a:rPr lang="en-US" dirty="0"/>
              <a:t>end if</a:t>
            </a:r>
          </a:p>
          <a:p>
            <a:pPr lvl="1"/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561974" y="1981200"/>
            <a:ext cx="362902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  <a:p>
            <a:pPr lvl="1"/>
            <a:r>
              <a:rPr lang="en-US" dirty="0"/>
              <a:t>if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if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end </a:t>
            </a:r>
            <a:r>
              <a:rPr lang="en-US" dirty="0"/>
              <a:t>if</a:t>
            </a:r>
          </a:p>
          <a:p>
            <a:pPr lvl="1"/>
            <a:r>
              <a:rPr lang="en-US" dirty="0"/>
              <a:t>end </a:t>
            </a:r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3007346"/>
            <a:ext cx="2667000" cy="1793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while</a:t>
            </a:r>
          </a:p>
          <a:p>
            <a:pPr lvl="1"/>
            <a:r>
              <a:rPr lang="en-US" b="1" dirty="0" smtClean="0"/>
              <a:t>	do</a:t>
            </a:r>
            <a:endParaRPr lang="en-US" b="1" dirty="0"/>
          </a:p>
          <a:p>
            <a:pPr lvl="1"/>
            <a:r>
              <a:rPr lang="en-US" b="1" dirty="0"/>
              <a:t>	</a:t>
            </a:r>
            <a:r>
              <a:rPr lang="en-US" b="1" dirty="0" smtClean="0"/>
              <a:t>some</a:t>
            </a:r>
            <a:endParaRPr lang="en-US" b="1" dirty="0"/>
          </a:p>
          <a:p>
            <a:pPr lvl="1"/>
            <a:r>
              <a:rPr lang="en-US" b="1" dirty="0"/>
              <a:t>	</a:t>
            </a:r>
            <a:r>
              <a:rPr lang="en-US" b="1" dirty="0" smtClean="0"/>
              <a:t>complicated</a:t>
            </a:r>
            <a:endParaRPr lang="en-US" b="1" dirty="0"/>
          </a:p>
          <a:p>
            <a:pPr lvl="1"/>
            <a:r>
              <a:rPr lang="en-US" b="1" dirty="0"/>
              <a:t>	</a:t>
            </a:r>
            <a:r>
              <a:rPr lang="en-US" b="1" dirty="0" smtClean="0"/>
              <a:t>thing</a:t>
            </a:r>
            <a:endParaRPr lang="en-US" b="1" dirty="0"/>
          </a:p>
          <a:p>
            <a:pPr lvl="1"/>
            <a:r>
              <a:rPr lang="en-US" b="1" dirty="0" smtClean="0"/>
              <a:t>  </a:t>
            </a:r>
            <a:r>
              <a:rPr lang="en-US" b="1" dirty="0"/>
              <a:t>end while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410200" y="3657600"/>
            <a:ext cx="32004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/>
              <a:t>doComplicatedThing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{</a:t>
            </a:r>
          </a:p>
          <a:p>
            <a:pPr lvl="1"/>
            <a:r>
              <a:rPr lang="en-US" dirty="0"/>
              <a:t>     while</a:t>
            </a:r>
          </a:p>
          <a:p>
            <a:pPr lvl="1"/>
            <a:r>
              <a:rPr lang="en-US" dirty="0"/>
              <a:t>          do some      </a:t>
            </a:r>
          </a:p>
          <a:p>
            <a:pPr lvl="1"/>
            <a:r>
              <a:rPr lang="en-US" dirty="0"/>
              <a:t>          complicated thing</a:t>
            </a:r>
          </a:p>
          <a:p>
            <a:pPr lvl="1"/>
            <a:r>
              <a:rPr lang="en-US" dirty="0"/>
              <a:t>      end while</a:t>
            </a:r>
          </a:p>
          <a:p>
            <a:pPr lvl="1"/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91000" y="4191000"/>
            <a:ext cx="12192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3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Fail Fast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5800" y="114300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4" y="1617107"/>
            <a:ext cx="45148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701064"/>
            <a:ext cx="67151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5344" y="1219200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Dirty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535" y="4331732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6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Return Early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219200"/>
            <a:ext cx="72771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4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Return Early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6" y="1447800"/>
            <a:ext cx="648652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1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Convey Intent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3" y="1588532"/>
            <a:ext cx="61817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8382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03" y="3704329"/>
            <a:ext cx="4714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7488" y="12192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900" y="3168134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4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ym typeface="Wingdings" pitchFamily="2" charset="2"/>
              </a:rPr>
              <a:t>Introduction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Any fool can write code that a computer can understand. </a:t>
            </a:r>
          </a:p>
          <a:p>
            <a:r>
              <a:rPr lang="en-US" smtClean="0"/>
              <a:t>Good programmers write code that humans can understand. </a:t>
            </a:r>
          </a:p>
          <a:p>
            <a:endParaRPr lang="en-US" smtClean="0"/>
          </a:p>
          <a:p>
            <a:r>
              <a:rPr lang="en-US" smtClean="0"/>
              <a:t>						Martin Fowler 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Coding is for humans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Do one thing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96231091"/>
              </p:ext>
            </p:extLst>
          </p:nvPr>
        </p:nvGraphicFramePr>
        <p:xfrm>
          <a:off x="1295400" y="1276350"/>
          <a:ext cx="6019800" cy="3905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753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Strive for 0 - 2 parameters </a:t>
            </a:r>
          </a:p>
          <a:p>
            <a:pPr marL="98298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Easier to understand </a:t>
            </a:r>
          </a:p>
          <a:p>
            <a:pPr marL="98298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Easier to test </a:t>
            </a:r>
          </a:p>
          <a:p>
            <a:pPr marL="98298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Helps assure function does one thing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How many parameters? </a:t>
            </a:r>
          </a:p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9" y="4304263"/>
            <a:ext cx="67722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11" y="5486400"/>
            <a:ext cx="33432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18450" y="38862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525" y="4975230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6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sign the function is doing two things.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Watch for Flag Arguments </a:t>
            </a:r>
          </a:p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511492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424" y="4191000"/>
            <a:ext cx="37909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22098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0" y="3663633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0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Signs its too long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99245310"/>
              </p:ext>
            </p:extLst>
          </p:nvPr>
        </p:nvGraphicFramePr>
        <p:xfrm>
          <a:off x="457200" y="1905000"/>
          <a:ext cx="5181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0" y="2514600"/>
            <a:ext cx="3429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Rarely be over 20 lines </a:t>
            </a:r>
            <a:endParaRPr lang="en-US" sz="2000" dirty="0" smtClean="0"/>
          </a:p>
          <a:p>
            <a:r>
              <a:rPr lang="en-US" sz="2000" dirty="0" smtClean="0"/>
              <a:t>Hardly </a:t>
            </a:r>
            <a:r>
              <a:rPr lang="en-US" sz="2000" dirty="0"/>
              <a:t>ever over 100 lines </a:t>
            </a:r>
            <a:endParaRPr lang="en-US" sz="2000" dirty="0" smtClean="0"/>
          </a:p>
          <a:p>
            <a:r>
              <a:rPr lang="en-US" sz="2000" dirty="0" smtClean="0"/>
              <a:t>	- Robert </a:t>
            </a:r>
            <a:r>
              <a:rPr lang="en-US" sz="2000" dirty="0"/>
              <a:t>C. </a:t>
            </a:r>
            <a:r>
              <a:rPr lang="en-US" sz="2000" dirty="0" smtClean="0"/>
              <a:t>Martin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040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152400" y="1213366"/>
            <a:ext cx="8610600" cy="549223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Try/Catch Body </a:t>
            </a:r>
          </a:p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90" y="1588532"/>
            <a:ext cx="376237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82698"/>
            <a:ext cx="38004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236" y="3601998"/>
            <a:ext cx="307657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12192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5107" y="1237509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6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Functions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Duplication</a:t>
            </a:r>
          </a:p>
          <a:p>
            <a:r>
              <a:rPr lang="en-US" dirty="0" smtClean="0"/>
              <a:t>Excessive Indentation and Solutions</a:t>
            </a:r>
          </a:p>
          <a:p>
            <a:r>
              <a:rPr lang="en-US" dirty="0" smtClean="0"/>
              <a:t>Unclear Intent</a:t>
            </a:r>
          </a:p>
          <a:p>
            <a:r>
              <a:rPr lang="en-US" dirty="0" smtClean="0"/>
              <a:t>Do One thing and one thing well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Clean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Clear </a:t>
            </a:r>
            <a:r>
              <a:rPr lang="en-US" dirty="0"/>
              <a:t>Intent</a:t>
            </a:r>
          </a:p>
          <a:p>
            <a:r>
              <a:rPr lang="en-US" dirty="0"/>
              <a:t>Use the right tool</a:t>
            </a:r>
          </a:p>
          <a:p>
            <a:r>
              <a:rPr lang="en-US" dirty="0"/>
              <a:t>Complex </a:t>
            </a:r>
            <a:r>
              <a:rPr lang="en-US" dirty="0" smtClean="0"/>
              <a:t>Conditionals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40129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Compare Booleans Implicitly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95800" y="2821543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5691" y="2821543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2" y="3505200"/>
            <a:ext cx="2286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05200"/>
            <a:ext cx="2314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0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Assign Booleans Implicitly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1219200"/>
            <a:ext cx="342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423208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6880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85975"/>
            <a:ext cx="33623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43629"/>
            <a:ext cx="47053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05400" y="2209800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Fewer </a:t>
            </a:r>
            <a:r>
              <a:rPr lang="en-US" dirty="0"/>
              <a:t>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separate initialization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repetition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Reads like speech</a:t>
            </a:r>
          </a:p>
        </p:txBody>
      </p:sp>
    </p:spTree>
    <p:extLst>
      <p:ext uri="{BB962C8B-B14F-4D97-AF65-F5344CB8AC3E}">
        <p14:creationId xmlns:p14="http://schemas.microsoft.com/office/powerpoint/2010/main" val="28485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Don’t Be Anti-negative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24400" y="2057400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0574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66975"/>
            <a:ext cx="20193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26732"/>
            <a:ext cx="14097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0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ym typeface="Wingdings" pitchFamily="2" charset="2"/>
              </a:rPr>
              <a:t>Introduction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Total Cost of Owning a Mess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0"/>
            <a:ext cx="6671423" cy="34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1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Ternary is elegant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4191000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4478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17132"/>
            <a:ext cx="23431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4724400"/>
            <a:ext cx="4124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1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Avoid being “</a:t>
            </a:r>
            <a:r>
              <a:rPr lang="en-US" dirty="0" err="1" smtClean="0"/>
              <a:t>Stringly</a:t>
            </a:r>
            <a:r>
              <a:rPr lang="en-US" dirty="0" smtClean="0"/>
              <a:t>” Typed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" y="4050268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0699" y="27432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76600"/>
            <a:ext cx="31527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5" y="4419600"/>
            <a:ext cx="4400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19600" y="26764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Strongly </a:t>
            </a:r>
            <a:r>
              <a:rPr lang="en-US" b="1" dirty="0"/>
              <a:t>typed =&gt;No typos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Intellisense support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Documents states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Searchable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4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Magic Numbers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57700" y="2145268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426" y="214526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35725"/>
            <a:ext cx="17240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8" y="3962400"/>
            <a:ext cx="18097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077" y="2535725"/>
            <a:ext cx="34004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962400"/>
            <a:ext cx="30480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19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Complex Conditionals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0" y="4419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Intermediate </a:t>
            </a:r>
            <a:r>
              <a:rPr lang="en-US" dirty="0"/>
              <a:t>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Encapsulate via function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37147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83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Intermediate Variables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3505200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3716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40932"/>
            <a:ext cx="37147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24400" y="1280873"/>
            <a:ext cx="392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question is this trying to answer?</a:t>
            </a:r>
          </a:p>
        </p:txBody>
      </p:sp>
      <p:cxnSp>
        <p:nvCxnSpPr>
          <p:cNvPr id="6" name="Straight Arrow Connector 5"/>
          <p:cNvCxnSpPr>
            <a:stCxn id="3" idx="1"/>
          </p:cNvCxnSpPr>
          <p:nvPr/>
        </p:nvCxnSpPr>
        <p:spPr>
          <a:xfrm flipH="1">
            <a:off x="3924300" y="1465539"/>
            <a:ext cx="800100" cy="4415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74531"/>
            <a:ext cx="61531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09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Encapsulate Complex Conditions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575" y="3206767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" y="1350208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8" y="1752600"/>
            <a:ext cx="6181725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4000" y="2000268"/>
            <a:ext cx="3376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Principle</a:t>
            </a:r>
            <a:r>
              <a:rPr lang="en-US" dirty="0"/>
              <a:t>: Favor expressive code over comments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26" y="3657600"/>
            <a:ext cx="4714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6" y="4114800"/>
            <a:ext cx="8529638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66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Polymorphism over </a:t>
            </a:r>
            <a:r>
              <a:rPr lang="en-US" dirty="0" err="1" smtClean="0"/>
              <a:t>Enums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65776" y="1629864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" y="16764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24" y="2218146"/>
            <a:ext cx="40767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876" y="2099702"/>
            <a:ext cx="34575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46" y="3276600"/>
            <a:ext cx="35242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9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Polymorphism over </a:t>
            </a:r>
            <a:r>
              <a:rPr lang="en-US" dirty="0" err="1" smtClean="0"/>
              <a:t>Enums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669" y="1219200"/>
            <a:ext cx="371093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22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Be declarative if possible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0144" y="4689991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0144" y="120712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88532"/>
            <a:ext cx="542925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4" y="5078373"/>
            <a:ext cx="6086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19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Conditionals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Strive for clear intent without leaning on comments</a:t>
            </a:r>
          </a:p>
          <a:p>
            <a:r>
              <a:rPr lang="en-US" dirty="0" smtClean="0"/>
              <a:t>Be strongly typed via constants and </a:t>
            </a:r>
            <a:r>
              <a:rPr lang="en-US" dirty="0" err="1" smtClean="0"/>
              <a:t>enums</a:t>
            </a:r>
            <a:endParaRPr lang="en-US" dirty="0" smtClean="0"/>
          </a:p>
          <a:p>
            <a:r>
              <a:rPr lang="en-US" dirty="0" smtClean="0"/>
              <a:t>Be declarative rather than iterative when possible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Clean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naming is critical </a:t>
            </a:r>
          </a:p>
          <a:p>
            <a:r>
              <a:rPr lang="en-US" dirty="0" smtClean="0"/>
              <a:t>Class names to avoid </a:t>
            </a:r>
          </a:p>
          <a:p>
            <a:r>
              <a:rPr lang="en-US" dirty="0" smtClean="0"/>
              <a:t>Avoiding nasty unexpected function side-effects </a:t>
            </a:r>
          </a:p>
          <a:p>
            <a:r>
              <a:rPr lang="en-US" dirty="0" smtClean="0"/>
              <a:t>Principles for selecting good variable names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4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050" name="Picture 2" descr="C:\Users\Paranthaman.P\Desktop\one-to-one-250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2152650"/>
            <a:ext cx="4146550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/>
          <p:cNvSpPr/>
          <p:nvPr/>
        </p:nvSpPr>
        <p:spPr>
          <a:xfrm>
            <a:off x="457200" y="1162050"/>
            <a:ext cx="3352800" cy="1143000"/>
          </a:xfrm>
          <a:prstGeom prst="wedgeRoundRectCallout">
            <a:avLst>
              <a:gd name="adj1" fmla="val 34565"/>
              <a:gd name="adj2" fmla="val 125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How do you write code that’s readable and maintainable by others? 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62600" y="1676400"/>
            <a:ext cx="3352800" cy="571500"/>
          </a:xfrm>
          <a:prstGeom prst="wedgeRoundRectCallout">
            <a:avLst>
              <a:gd name="adj1" fmla="val -37310"/>
              <a:gd name="adj2" fmla="val 168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Uh…I use comments?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3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95375"/>
            <a:ext cx="6629400" cy="494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95300" y="410329"/>
            <a:ext cx="6477000" cy="685800"/>
          </a:xfrm>
        </p:spPr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52400" y="1066800"/>
            <a:ext cx="3581400" cy="1066800"/>
          </a:xfrm>
          <a:prstGeom prst="wedgeRoundRectCallout">
            <a:avLst>
              <a:gd name="adj1" fmla="val 33688"/>
              <a:gd name="adj2" fmla="val 928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Comments lie. They’re not kept up to date. They’re either redundant or a crutch for bad code. 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638800" y="561975"/>
            <a:ext cx="3276600" cy="1066800"/>
          </a:xfrm>
          <a:prstGeom prst="wedgeRoundRectCallout">
            <a:avLst>
              <a:gd name="adj1" fmla="val -44382"/>
              <a:gd name="adj2" fmla="val 83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 can’t understand your </a:t>
            </a:r>
            <a:r>
              <a:rPr lang="en-US" b="1" i="1" dirty="0"/>
              <a:t>lousy </a:t>
            </a:r>
            <a:r>
              <a:rPr lang="en-US" b="1" dirty="0"/>
              <a:t>code </a:t>
            </a:r>
            <a:r>
              <a:rPr lang="en-US" b="1" i="1" dirty="0"/>
              <a:t>without </a:t>
            </a:r>
            <a:r>
              <a:rPr lang="en-US" b="1" dirty="0"/>
              <a:t>comments. And…you smell like foot.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5962650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Are </a:t>
            </a:r>
            <a:r>
              <a:rPr lang="en-US" b="1" dirty="0"/>
              <a:t>comments great, or a code smell?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295900" y="596265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Yes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05600" y="25262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Lilly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25262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Hannah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0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7" grpId="0"/>
      <p:bldP spid="8" grpId="0"/>
      <p:bldP spid="3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Bad Comments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23323600"/>
              </p:ext>
            </p:extLst>
          </p:nvPr>
        </p:nvGraphicFramePr>
        <p:xfrm>
          <a:off x="14478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2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Redundant Comments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12192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610200"/>
            <a:ext cx="25050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081688"/>
            <a:ext cx="5057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52699"/>
            <a:ext cx="25527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151531"/>
            <a:ext cx="387667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52950" y="3505200"/>
            <a:ext cx="405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Assume </a:t>
            </a:r>
            <a:r>
              <a:rPr lang="en-US" dirty="0"/>
              <a:t>your reader can </a:t>
            </a:r>
            <a:r>
              <a:rPr lang="en-US" dirty="0" smtClean="0"/>
              <a:t>read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</a:t>
            </a:r>
            <a:r>
              <a:rPr lang="en-US" dirty="0"/>
              <a:t>repeat </a:t>
            </a:r>
            <a:r>
              <a:rPr lang="en-US" dirty="0" smtClean="0"/>
              <a:t>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0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Intent Comments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9190" y="2373868"/>
            <a:ext cx="83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226582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426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37623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9200" y="4114800"/>
            <a:ext cx="6248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Instead, clarify intent in code: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function naming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Intermediate variable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Constant </a:t>
            </a:r>
            <a:r>
              <a:rPr lang="en-US" dirty="0"/>
              <a:t>or </a:t>
            </a:r>
            <a:r>
              <a:rPr lang="en-US" dirty="0" err="1"/>
              <a:t>enum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Extract </a:t>
            </a:r>
            <a:r>
              <a:rPr lang="en-US" dirty="0"/>
              <a:t>conditional to function </a:t>
            </a:r>
          </a:p>
        </p:txBody>
      </p:sp>
    </p:spTree>
    <p:extLst>
      <p:ext uri="{BB962C8B-B14F-4D97-AF65-F5344CB8AC3E}">
        <p14:creationId xmlns:p14="http://schemas.microsoft.com/office/powerpoint/2010/main" val="379682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Apology Comments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12192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76400"/>
            <a:ext cx="6991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19150" y="3581400"/>
            <a:ext cx="6743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Don’t </a:t>
            </a:r>
            <a:r>
              <a:rPr lang="en-US" dirty="0"/>
              <a:t>apologize. </a:t>
            </a:r>
            <a:endParaRPr lang="en-US" dirty="0" smtClean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smtClean="0"/>
              <a:t>Fix </a:t>
            </a:r>
            <a:r>
              <a:rPr lang="en-US" dirty="0"/>
              <a:t>it before commit/merge. </a:t>
            </a:r>
            <a:endParaRPr lang="en-US" dirty="0" smtClean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Add a TODO marker comment if you </a:t>
            </a:r>
            <a:r>
              <a:rPr lang="en-US" dirty="0" smtClean="0"/>
              <a:t>must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Zombie Code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1219199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181099"/>
            <a:ext cx="4921250" cy="50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04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Risk Aversion </a:t>
            </a:r>
          </a:p>
          <a:p>
            <a:r>
              <a:rPr lang="en-US" smtClean="0"/>
              <a:t>Hoarding mentality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Common Causes </a:t>
            </a:r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6019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616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Ambiguity Hinders Debugging 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502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29200" y="4343400"/>
            <a:ext cx="4391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What </a:t>
            </a:r>
            <a:r>
              <a:rPr lang="en-US" dirty="0"/>
              <a:t>did this section do?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Was </a:t>
            </a:r>
            <a:r>
              <a:rPr lang="en-US" dirty="0"/>
              <a:t>this accidentally commented out?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Who </a:t>
            </a:r>
            <a:r>
              <a:rPr lang="en-US" dirty="0"/>
              <a:t>did this? </a:t>
            </a:r>
          </a:p>
        </p:txBody>
      </p:sp>
    </p:spTree>
    <p:extLst>
      <p:ext uri="{BB962C8B-B14F-4D97-AF65-F5344CB8AC3E}">
        <p14:creationId xmlns:p14="http://schemas.microsoft.com/office/powerpoint/2010/main" val="29786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Hinders Refactoring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9630"/>
            <a:ext cx="6019800" cy="5575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86299" y="1676400"/>
            <a:ext cx="4190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Do </a:t>
            </a:r>
            <a:r>
              <a:rPr lang="en-US" dirty="0"/>
              <a:t>I need to refactor this too?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How </a:t>
            </a:r>
            <a:r>
              <a:rPr lang="en-US" dirty="0"/>
              <a:t>does my change impact this code?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What </a:t>
            </a:r>
            <a:r>
              <a:rPr lang="en-US" dirty="0"/>
              <a:t>if someone uncomments it later?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64731"/>
            <a:ext cx="6629400" cy="191805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Naming Matters</a:t>
            </a:r>
          </a:p>
          <a:p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3" y="4191000"/>
            <a:ext cx="72771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4856" y="37338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Clean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066" y="1314261"/>
            <a:ext cx="75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Dirty</a:t>
            </a:r>
          </a:p>
        </p:txBody>
      </p:sp>
    </p:spTree>
    <p:extLst>
      <p:ext uri="{BB962C8B-B14F-4D97-AF65-F5344CB8AC3E}">
        <p14:creationId xmlns:p14="http://schemas.microsoft.com/office/powerpoint/2010/main" val="39847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Kill Zombie Code 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59872737"/>
              </p:ext>
            </p:extLst>
          </p:nvPr>
        </p:nvGraphicFramePr>
        <p:xfrm>
          <a:off x="2362200" y="1371600"/>
          <a:ext cx="4114800" cy="246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86200"/>
            <a:ext cx="3581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5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Divider Comments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243344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88533"/>
            <a:ext cx="5029200" cy="458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91000" y="1752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Need comments to divide function sections? </a:t>
            </a:r>
            <a:r>
              <a:rPr lang="en-US" dirty="0" smtClean="0"/>
              <a:t>please </a:t>
            </a:r>
            <a:r>
              <a:rPr lang="en-US" b="1" dirty="0" smtClean="0"/>
              <a:t>Refactor</a:t>
            </a:r>
            <a:r>
              <a:rPr lang="en-US" b="1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Defect Log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900" y="12192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04900" y="3276600"/>
            <a:ext cx="6286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Change </a:t>
            </a:r>
            <a:r>
              <a:rPr lang="en-US" dirty="0"/>
              <a:t>metadata belongs in source control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588532"/>
            <a:ext cx="41529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9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Good Comments </a:t>
            </a:r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3045658"/>
              </p:ext>
            </p:extLst>
          </p:nvPr>
        </p:nvGraphicFramePr>
        <p:xfrm>
          <a:off x="1143000" y="1524000"/>
          <a:ext cx="6096000" cy="317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5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To Do Comments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3888" y="3500735"/>
            <a:ext cx="62865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Watch </a:t>
            </a:r>
            <a:r>
              <a:rPr lang="en-US" b="1" dirty="0"/>
              <a:t>out: </a:t>
            </a:r>
            <a:endParaRPr lang="en-US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May </a:t>
            </a:r>
            <a:r>
              <a:rPr lang="en-US" dirty="0"/>
              <a:t>be an apology or warning comment in disguise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Often </a:t>
            </a:r>
            <a:r>
              <a:rPr lang="en-US" dirty="0" smtClean="0"/>
              <a:t>ignored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50292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133600"/>
            <a:ext cx="2657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2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Only when it can’t be expressed in code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Documentation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2450" y="12954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9019"/>
            <a:ext cx="42767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clean coders, comments are useful, but generally a last resort.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About to write a comment?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Goal: Convey intent </a:t>
            </a:r>
          </a:p>
          <a:p>
            <a:r>
              <a:rPr lang="en-US" dirty="0" smtClean="0"/>
              <a:t>Strive for programming style as documentation </a:t>
            </a:r>
          </a:p>
          <a:p>
            <a:r>
              <a:rPr lang="en-US" dirty="0" smtClean="0"/>
              <a:t>Use comments as last resort </a:t>
            </a:r>
          </a:p>
          <a:p>
            <a:r>
              <a:rPr lang="en-US" b="1" dirty="0" smtClean="0"/>
              <a:t>Kill Zombie Code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8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Register Speaker – </a:t>
            </a:r>
            <a:r>
              <a:rPr lang="en-US" b="1" dirty="0" smtClean="0"/>
              <a:t>Logic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C:\Users\Paranthaman.P\Downloads\8-writing-clean-code-humans-m8-demo-slides-page-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2999"/>
            <a:ext cx="8534400" cy="52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4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1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Clean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9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478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WebsiteBO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Utility 					</a:t>
            </a:r>
          </a:p>
          <a:p>
            <a:r>
              <a:rPr lang="en-US" dirty="0" smtClean="0"/>
              <a:t>   Common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MyFunctions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JimmysObjects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*Manager / *Processor/*Info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User </a:t>
            </a:r>
          </a:p>
          <a:p>
            <a:r>
              <a:rPr lang="en-US" dirty="0"/>
              <a:t> </a:t>
            </a:r>
            <a:r>
              <a:rPr lang="en-US" dirty="0" smtClean="0"/>
              <a:t>  Account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QueryBuilder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Products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Naming Classes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4419600"/>
            <a:ext cx="4038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Guidelines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Noun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Be specific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Single Responsibility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Avoid generic suffixes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816" y="1143000"/>
            <a:ext cx="75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74396" y="42672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2608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Clean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Code Reviews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4953000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Promote </a:t>
            </a:r>
            <a:r>
              <a:rPr lang="en-US" dirty="0"/>
              <a:t>proactive cleanliness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Follow guidelines / standards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Assure readability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5181600" cy="346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57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"Always leave the campground cleaner than you found it“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"Always check a module in cleaner than when you checked it out" </a:t>
            </a:r>
          </a:p>
          <a:p>
            <a:r>
              <a:rPr lang="en-US" dirty="0" smtClean="0"/>
              <a:t> 						</a:t>
            </a:r>
            <a:r>
              <a:rPr lang="en-US" sz="1800" dirty="0" smtClean="0"/>
              <a:t>- Robert </a:t>
            </a:r>
            <a:r>
              <a:rPr lang="en-US" sz="1800" dirty="0"/>
              <a:t>C. Martin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Boy Scout Rule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6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Clean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Isn’t it like putting your trash in the bin instead of dropping it on the floor 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</a:t>
            </a:r>
            <a:r>
              <a:rPr lang="en-US" dirty="0" smtClean="0"/>
              <a:t>decency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62200"/>
            <a:ext cx="2743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66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Clean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Refactor when necessary </a:t>
            </a:r>
          </a:p>
          <a:p>
            <a:r>
              <a:rPr lang="en-US" dirty="0" smtClean="0"/>
              <a:t>Follow Coding  guidelines &amp; standards </a:t>
            </a:r>
          </a:p>
          <a:p>
            <a:r>
              <a:rPr lang="en-US" dirty="0" smtClean="0"/>
              <a:t>Do self code review</a:t>
            </a:r>
          </a:p>
          <a:p>
            <a:r>
              <a:rPr lang="en-US" dirty="0" smtClean="0"/>
              <a:t>Pair and share your knowledge </a:t>
            </a:r>
          </a:p>
          <a:p>
            <a:r>
              <a:rPr lang="en-US" dirty="0" smtClean="0"/>
              <a:t>Leave the code a little better than you found it! 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Summary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We are not Developers any more, we are a Clean Code Developers !!!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smtClean="0"/>
              <a:t>Clean </a:t>
            </a:r>
            <a:r>
              <a:rPr lang="en-US" b="1" dirty="0" smtClean="0"/>
              <a:t>Code makes everyone HAPPY !!!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6722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2209800"/>
            <a:ext cx="4038600" cy="4495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   Get </a:t>
            </a:r>
          </a:p>
          <a:p>
            <a:r>
              <a:rPr lang="en-US" dirty="0" smtClean="0"/>
              <a:t>   Process </a:t>
            </a:r>
          </a:p>
          <a:p>
            <a:r>
              <a:rPr lang="en-US" dirty="0" smtClean="0"/>
              <a:t>   Pending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DoIt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Start 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On_Init</a:t>
            </a:r>
            <a:r>
              <a:rPr lang="en-US" dirty="0" smtClean="0"/>
              <a:t>, </a:t>
            </a:r>
            <a:r>
              <a:rPr lang="en-US" dirty="0" err="1" smtClean="0"/>
              <a:t>Page_Load</a:t>
            </a:r>
            <a:r>
              <a:rPr lang="en-US" dirty="0" smtClean="0"/>
              <a:t>, etc.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Naming Methods</a:t>
            </a:r>
          </a:p>
          <a:p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632198" y="2318266"/>
            <a:ext cx="4041648" cy="3276600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pPr marL="0" indent="0">
              <a:buSzPct val="70000"/>
              <a:buNone/>
            </a:pPr>
            <a:r>
              <a:rPr lang="en-US" sz="2400" dirty="0" err="1"/>
              <a:t>GetActiveUsers</a:t>
            </a:r>
            <a:r>
              <a:rPr lang="en-US" sz="2400" dirty="0"/>
              <a:t> </a:t>
            </a:r>
          </a:p>
          <a:p>
            <a:pPr marL="0" indent="0">
              <a:buSzPct val="70000"/>
              <a:buNone/>
            </a:pPr>
            <a:r>
              <a:rPr lang="en-US" sz="2400" dirty="0" err="1"/>
              <a:t>IsValidSubmission</a:t>
            </a:r>
            <a:r>
              <a:rPr lang="en-US" sz="2400" dirty="0"/>
              <a:t> </a:t>
            </a:r>
          </a:p>
          <a:p>
            <a:pPr marL="0" indent="0">
              <a:buSzPct val="70000"/>
              <a:buNone/>
            </a:pPr>
            <a:r>
              <a:rPr lang="en-US" sz="2400" dirty="0" err="1"/>
              <a:t>ImportDocument</a:t>
            </a:r>
            <a:r>
              <a:rPr lang="en-US" sz="2400" dirty="0"/>
              <a:t> </a:t>
            </a:r>
          </a:p>
          <a:p>
            <a:pPr marL="0" indent="0">
              <a:buSzPct val="70000"/>
              <a:buNone/>
            </a:pPr>
            <a:r>
              <a:rPr lang="en-US" sz="2400" dirty="0" err="1"/>
              <a:t>SendEmail</a:t>
            </a:r>
            <a:r>
              <a:rPr lang="en-US" sz="2400" dirty="0"/>
              <a:t> 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2133600"/>
            <a:ext cx="75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343400" y="2133600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28281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itchFamily="2" charset="2"/>
              </a:rPr>
              <a:t>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4600" y="2438400"/>
            <a:ext cx="2209800" cy="129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And </a:t>
            </a:r>
          </a:p>
          <a:p>
            <a:r>
              <a:rPr lang="en-US" dirty="0" smtClean="0"/>
              <a:t>If </a:t>
            </a:r>
          </a:p>
          <a:p>
            <a:r>
              <a:rPr lang="en-US" dirty="0" smtClean="0"/>
              <a:t>Or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Naming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E506D9C0288448950D5641B486D044" ma:contentTypeVersion="0" ma:contentTypeDescription="Create a new document." ma:contentTypeScope="" ma:versionID="d30f30c4119a4cc08797ccd714b03db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1CAD30A-EB65-4A5F-8ACD-1F05D19D9046}"/>
</file>

<file path=customXml/itemProps2.xml><?xml version="1.0" encoding="utf-8"?>
<ds:datastoreItem xmlns:ds="http://schemas.openxmlformats.org/officeDocument/2006/customXml" ds:itemID="{21992E8A-618D-4FD4-940F-324ABCA254B4}"/>
</file>

<file path=customXml/itemProps3.xml><?xml version="1.0" encoding="utf-8"?>
<ds:datastoreItem xmlns:ds="http://schemas.openxmlformats.org/officeDocument/2006/customXml" ds:itemID="{AC81951C-B026-47F3-A357-EF7456B027D6}"/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16355</TotalTime>
  <Words>1191</Words>
  <Application>Microsoft Office PowerPoint</Application>
  <PresentationFormat>On-screen Show (4:3)</PresentationFormat>
  <Paragraphs>525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Oriel</vt:lpstr>
      <vt:lpstr>PowerPoint Presentation</vt:lpstr>
      <vt:lpstr>Clean Code</vt:lpstr>
      <vt:lpstr>Introduction</vt:lpstr>
      <vt:lpstr>Introduction</vt:lpstr>
      <vt:lpstr>Clean Code</vt:lpstr>
      <vt:lpstr>Naming</vt:lpstr>
      <vt:lpstr>Naming</vt:lpstr>
      <vt:lpstr> Naming</vt:lpstr>
      <vt:lpstr> Naming</vt:lpstr>
      <vt:lpstr>Naming</vt:lpstr>
      <vt:lpstr>Naming</vt:lpstr>
      <vt:lpstr>Naming</vt:lpstr>
      <vt:lpstr>Naming</vt:lpstr>
      <vt:lpstr>Clean Code</vt:lpstr>
      <vt:lpstr>Classes</vt:lpstr>
      <vt:lpstr>Classes</vt:lpstr>
      <vt:lpstr>Classes</vt:lpstr>
      <vt:lpstr>Classes</vt:lpstr>
      <vt:lpstr>Classes</vt:lpstr>
      <vt:lpstr>Clean Code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Clean Code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Conditionals</vt:lpstr>
      <vt:lpstr>Clean Code</vt:lpstr>
      <vt:lpstr>Clean Code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Comments</vt:lpstr>
      <vt:lpstr>Demo</vt:lpstr>
      <vt:lpstr>Stay Clean</vt:lpstr>
      <vt:lpstr>Stay Clean</vt:lpstr>
      <vt:lpstr>Stay Clean</vt:lpstr>
      <vt:lpstr>Stay Clean</vt:lpstr>
      <vt:lpstr>Stay Clean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Paranthaman</dc:creator>
  <cp:lastModifiedBy>Dhanisha Narayanan</cp:lastModifiedBy>
  <cp:revision>462</cp:revision>
  <dcterms:created xsi:type="dcterms:W3CDTF">2014-10-31T05:47:48Z</dcterms:created>
  <dcterms:modified xsi:type="dcterms:W3CDTF">2015-07-08T08:45:58Z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0x01010022E506D9C0288448950D5641B486D044</vt:lpwstr>
  </property>
</Properties>
</file>